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82" r:id="rId4"/>
    <p:sldId id="263" r:id="rId5"/>
    <p:sldId id="277" r:id="rId6"/>
    <p:sldId id="283" r:id="rId7"/>
    <p:sldId id="285" r:id="rId8"/>
    <p:sldId id="286" r:id="rId9"/>
    <p:sldId id="28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4E1A58-CF0F-485E-B47F-67CAA0A46B02}" v="969" dt="2019-05-03T11:16:03.878"/>
    <p1510:client id="{334386BE-E87A-4A38-9240-B2662E0C4D08}" v="1750" dt="2019-05-03T19:01:18.7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0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ke Robertson" userId="5f907c3d9581af77" providerId="LiveId" clId="{334386BE-E87A-4A38-9240-B2662E0C4D08}"/>
    <pc:docChg chg="undo custSel addSld delSld modSld sldOrd">
      <pc:chgData name="Luke Robertson" userId="5f907c3d9581af77" providerId="LiveId" clId="{334386BE-E87A-4A38-9240-B2662E0C4D08}" dt="2019-05-03T19:01:18.746" v="2767" actId="20577"/>
      <pc:docMkLst>
        <pc:docMk/>
      </pc:docMkLst>
      <pc:sldChg chg="addSp modSp modAnim">
        <pc:chgData name="Luke Robertson" userId="5f907c3d9581af77" providerId="LiveId" clId="{334386BE-E87A-4A38-9240-B2662E0C4D08}" dt="2019-05-03T17:46:50.514" v="364"/>
        <pc:sldMkLst>
          <pc:docMk/>
          <pc:sldMk cId="2178705942" sldId="256"/>
        </pc:sldMkLst>
        <pc:spChg chg="mod">
          <ac:chgData name="Luke Robertson" userId="5f907c3d9581af77" providerId="LiveId" clId="{334386BE-E87A-4A38-9240-B2662E0C4D08}" dt="2019-05-03T11:27:26.902" v="18" actId="20577"/>
          <ac:spMkLst>
            <pc:docMk/>
            <pc:sldMk cId="2178705942" sldId="256"/>
            <ac:spMk id="2" creationId="{64BD329E-CE66-41E5-B15F-D72E56DB6A92}"/>
          </ac:spMkLst>
        </pc:spChg>
        <pc:spChg chg="add mod">
          <ac:chgData name="Luke Robertson" userId="5f907c3d9581af77" providerId="LiveId" clId="{334386BE-E87A-4A38-9240-B2662E0C4D08}" dt="2019-05-03T17:46:32.058" v="361" actId="1076"/>
          <ac:spMkLst>
            <pc:docMk/>
            <pc:sldMk cId="2178705942" sldId="256"/>
            <ac:spMk id="3" creationId="{2C778E17-561F-4D75-A308-343F6783CFD3}"/>
          </ac:spMkLst>
        </pc:spChg>
      </pc:sldChg>
      <pc:sldChg chg="addSp delSp modSp delAnim modAnim">
        <pc:chgData name="Luke Robertson" userId="5f907c3d9581af77" providerId="LiveId" clId="{334386BE-E87A-4A38-9240-B2662E0C4D08}" dt="2019-05-03T17:49:51.235" v="423" actId="14100"/>
        <pc:sldMkLst>
          <pc:docMk/>
          <pc:sldMk cId="3942346089" sldId="262"/>
        </pc:sldMkLst>
        <pc:spChg chg="del mod">
          <ac:chgData name="Luke Robertson" userId="5f907c3d9581af77" providerId="LiveId" clId="{334386BE-E87A-4A38-9240-B2662E0C4D08}" dt="2019-05-03T17:44:51.574" v="22" actId="478"/>
          <ac:spMkLst>
            <pc:docMk/>
            <pc:sldMk cId="3942346089" sldId="262"/>
            <ac:spMk id="5" creationId="{7B004139-FE59-4B03-A7A0-DE01F1203631}"/>
          </ac:spMkLst>
        </pc:spChg>
        <pc:spChg chg="add mod">
          <ac:chgData name="Luke Robertson" userId="5f907c3d9581af77" providerId="LiveId" clId="{334386BE-E87A-4A38-9240-B2662E0C4D08}" dt="2019-05-03T17:49:51.235" v="423" actId="14100"/>
          <ac:spMkLst>
            <pc:docMk/>
            <pc:sldMk cId="3942346089" sldId="262"/>
            <ac:spMk id="6" creationId="{7E97E96C-60BE-4B48-A626-430FED5B951C}"/>
          </ac:spMkLst>
        </pc:spChg>
        <pc:spChg chg="del">
          <ac:chgData name="Luke Robertson" userId="5f907c3d9581af77" providerId="LiveId" clId="{334386BE-E87A-4A38-9240-B2662E0C4D08}" dt="2019-05-03T17:44:53.902" v="23" actId="478"/>
          <ac:spMkLst>
            <pc:docMk/>
            <pc:sldMk cId="3942346089" sldId="262"/>
            <ac:spMk id="15" creationId="{FAB216A5-3F88-4DEB-8049-94428D478E21}"/>
          </ac:spMkLst>
        </pc:spChg>
        <pc:spChg chg="del">
          <ac:chgData name="Luke Robertson" userId="5f907c3d9581af77" providerId="LiveId" clId="{334386BE-E87A-4A38-9240-B2662E0C4D08}" dt="2019-05-03T17:44:55.017" v="24" actId="478"/>
          <ac:spMkLst>
            <pc:docMk/>
            <pc:sldMk cId="3942346089" sldId="262"/>
            <ac:spMk id="16" creationId="{761F795B-265A-44A8-A521-DAC982BDB384}"/>
          </ac:spMkLst>
        </pc:spChg>
        <pc:picChg chg="add mod">
          <ac:chgData name="Luke Robertson" userId="5f907c3d9581af77" providerId="LiveId" clId="{334386BE-E87A-4A38-9240-B2662E0C4D08}" dt="2019-05-03T17:47:20.862" v="372" actId="1076"/>
          <ac:picMkLst>
            <pc:docMk/>
            <pc:sldMk cId="3942346089" sldId="262"/>
            <ac:picMk id="3" creationId="{C12FC312-EA34-4B3E-AB97-21E7A400B984}"/>
          </ac:picMkLst>
        </pc:picChg>
        <pc:picChg chg="del">
          <ac:chgData name="Luke Robertson" userId="5f907c3d9581af77" providerId="LiveId" clId="{334386BE-E87A-4A38-9240-B2662E0C4D08}" dt="2019-05-03T17:44:43.046" v="19" actId="478"/>
          <ac:picMkLst>
            <pc:docMk/>
            <pc:sldMk cId="3942346089" sldId="262"/>
            <ac:picMk id="4" creationId="{709CD189-C4A6-4B57-9926-8DED39DA54CF}"/>
          </ac:picMkLst>
        </pc:picChg>
        <pc:picChg chg="del">
          <ac:chgData name="Luke Robertson" userId="5f907c3d9581af77" providerId="LiveId" clId="{334386BE-E87A-4A38-9240-B2662E0C4D08}" dt="2019-05-03T17:44:43.696" v="20" actId="478"/>
          <ac:picMkLst>
            <pc:docMk/>
            <pc:sldMk cId="3942346089" sldId="262"/>
            <ac:picMk id="7" creationId="{F3630C75-2D30-4E79-80D3-2FC7DCB33D45}"/>
          </ac:picMkLst>
        </pc:picChg>
      </pc:sldChg>
      <pc:sldChg chg="addSp delSp modSp delAnim modAnim">
        <pc:chgData name="Luke Robertson" userId="5f907c3d9581af77" providerId="LiveId" clId="{334386BE-E87A-4A38-9240-B2662E0C4D08}" dt="2019-05-03T18:58:37.390" v="2760"/>
        <pc:sldMkLst>
          <pc:docMk/>
          <pc:sldMk cId="1821621201" sldId="263"/>
        </pc:sldMkLst>
        <pc:spChg chg="add mod">
          <ac:chgData name="Luke Robertson" userId="5f907c3d9581af77" providerId="LiveId" clId="{334386BE-E87A-4A38-9240-B2662E0C4D08}" dt="2019-05-03T18:11:55.479" v="812" actId="1076"/>
          <ac:spMkLst>
            <pc:docMk/>
            <pc:sldMk cId="1821621201" sldId="263"/>
            <ac:spMk id="2" creationId="{AE3D02C6-79C3-4FDA-A9F6-A7EDD35E7EE0}"/>
          </ac:spMkLst>
        </pc:spChg>
        <pc:spChg chg="add mod">
          <ac:chgData name="Luke Robertson" userId="5f907c3d9581af77" providerId="LiveId" clId="{334386BE-E87A-4A38-9240-B2662E0C4D08}" dt="2019-05-03T18:21:41.092" v="1102" actId="207"/>
          <ac:spMkLst>
            <pc:docMk/>
            <pc:sldMk cId="1821621201" sldId="263"/>
            <ac:spMk id="5" creationId="{CB74DA59-082F-43BE-9932-E84BE5F6BD72}"/>
          </ac:spMkLst>
        </pc:spChg>
        <pc:spChg chg="del mod">
          <ac:chgData name="Luke Robertson" userId="5f907c3d9581af77" providerId="LiveId" clId="{334386BE-E87A-4A38-9240-B2662E0C4D08}" dt="2019-05-03T18:15:10.484" v="877" actId="478"/>
          <ac:spMkLst>
            <pc:docMk/>
            <pc:sldMk cId="1821621201" sldId="263"/>
            <ac:spMk id="7" creationId="{8567E61E-51D6-44BF-94EC-661993FEA6E2}"/>
          </ac:spMkLst>
        </pc:spChg>
        <pc:spChg chg="add mod">
          <ac:chgData name="Luke Robertson" userId="5f907c3d9581af77" providerId="LiveId" clId="{334386BE-E87A-4A38-9240-B2662E0C4D08}" dt="2019-05-03T18:15:08.309" v="876"/>
          <ac:spMkLst>
            <pc:docMk/>
            <pc:sldMk cId="1821621201" sldId="263"/>
            <ac:spMk id="12" creationId="{E61F837B-5F19-4A13-BEC3-DBD3CDF11224}"/>
          </ac:spMkLst>
        </pc:spChg>
        <pc:spChg chg="add mod">
          <ac:chgData name="Luke Robertson" userId="5f907c3d9581af77" providerId="LiveId" clId="{334386BE-E87A-4A38-9240-B2662E0C4D08}" dt="2019-05-03T18:17:28.911" v="939" actId="1076"/>
          <ac:spMkLst>
            <pc:docMk/>
            <pc:sldMk cId="1821621201" sldId="263"/>
            <ac:spMk id="16" creationId="{77135EDA-85A1-4D9D-94AD-E9F939D6E676}"/>
          </ac:spMkLst>
        </pc:spChg>
        <pc:spChg chg="add del">
          <ac:chgData name="Luke Robertson" userId="5f907c3d9581af77" providerId="LiveId" clId="{334386BE-E87A-4A38-9240-B2662E0C4D08}" dt="2019-05-03T18:17:42.273" v="941" actId="478"/>
          <ac:spMkLst>
            <pc:docMk/>
            <pc:sldMk cId="1821621201" sldId="263"/>
            <ac:spMk id="17" creationId="{9847170F-9DC5-4417-948F-FA724AC6E828}"/>
          </ac:spMkLst>
        </pc:spChg>
        <pc:spChg chg="add mod">
          <ac:chgData name="Luke Robertson" userId="5f907c3d9581af77" providerId="LiveId" clId="{334386BE-E87A-4A38-9240-B2662E0C4D08}" dt="2019-05-03T18:20:02.845" v="1080" actId="1076"/>
          <ac:spMkLst>
            <pc:docMk/>
            <pc:sldMk cId="1821621201" sldId="263"/>
            <ac:spMk id="18" creationId="{B8C38C40-397E-4F07-85F5-C25B7236EFE1}"/>
          </ac:spMkLst>
        </pc:spChg>
        <pc:spChg chg="add mod">
          <ac:chgData name="Luke Robertson" userId="5f907c3d9581af77" providerId="LiveId" clId="{334386BE-E87A-4A38-9240-B2662E0C4D08}" dt="2019-05-03T18:28:22.669" v="1166" actId="1076"/>
          <ac:spMkLst>
            <pc:docMk/>
            <pc:sldMk cId="1821621201" sldId="263"/>
            <ac:spMk id="21" creationId="{31141BC4-E302-45D2-83CC-7C570A6572EF}"/>
          </ac:spMkLst>
        </pc:spChg>
        <pc:picChg chg="add mod">
          <ac:chgData name="Luke Robertson" userId="5f907c3d9581af77" providerId="LiveId" clId="{334386BE-E87A-4A38-9240-B2662E0C4D08}" dt="2019-05-03T18:15:53.180" v="885" actId="1076"/>
          <ac:picMkLst>
            <pc:docMk/>
            <pc:sldMk cId="1821621201" sldId="263"/>
            <ac:picMk id="4" creationId="{A7EAAAB0-57BE-40B6-853D-F7DDE4036A80}"/>
          </ac:picMkLst>
        </pc:picChg>
        <pc:picChg chg="mod">
          <ac:chgData name="Luke Robertson" userId="5f907c3d9581af77" providerId="LiveId" clId="{334386BE-E87A-4A38-9240-B2662E0C4D08}" dt="2019-05-03T18:06:16.485" v="552" actId="1076"/>
          <ac:picMkLst>
            <pc:docMk/>
            <pc:sldMk cId="1821621201" sldId="263"/>
            <ac:picMk id="6" creationId="{D9451AB6-C2B9-4B8B-9D21-EFCC4776A54F}"/>
          </ac:picMkLst>
        </pc:picChg>
        <pc:picChg chg="add mod">
          <ac:chgData name="Luke Robertson" userId="5f907c3d9581af77" providerId="LiveId" clId="{334386BE-E87A-4A38-9240-B2662E0C4D08}" dt="2019-05-03T18:27:57.352" v="1110" actId="1076"/>
          <ac:picMkLst>
            <pc:docMk/>
            <pc:sldMk cId="1821621201" sldId="263"/>
            <ac:picMk id="9" creationId="{8067AA07-742F-4D6A-B4A3-D2BF37164C8C}"/>
          </ac:picMkLst>
        </pc:picChg>
      </pc:sldChg>
      <pc:sldChg chg="del">
        <pc:chgData name="Luke Robertson" userId="5f907c3d9581af77" providerId="LiveId" clId="{334386BE-E87A-4A38-9240-B2662E0C4D08}" dt="2019-05-03T18:58:12.746" v="2759" actId="2696"/>
        <pc:sldMkLst>
          <pc:docMk/>
          <pc:sldMk cId="3439104074" sldId="276"/>
        </pc:sldMkLst>
      </pc:sldChg>
      <pc:sldChg chg="modSp modAnim">
        <pc:chgData name="Luke Robertson" userId="5f907c3d9581af77" providerId="LiveId" clId="{334386BE-E87A-4A38-9240-B2662E0C4D08}" dt="2019-05-03T18:29:51.668" v="1213" actId="20577"/>
        <pc:sldMkLst>
          <pc:docMk/>
          <pc:sldMk cId="211864702" sldId="277"/>
        </pc:sldMkLst>
        <pc:spChg chg="mod">
          <ac:chgData name="Luke Robertson" userId="5f907c3d9581af77" providerId="LiveId" clId="{334386BE-E87A-4A38-9240-B2662E0C4D08}" dt="2019-05-03T18:29:51.668" v="1213" actId="20577"/>
          <ac:spMkLst>
            <pc:docMk/>
            <pc:sldMk cId="211864702" sldId="277"/>
            <ac:spMk id="2" creationId="{4A798D67-E5C4-4603-90B8-49E241E22E62}"/>
          </ac:spMkLst>
        </pc:spChg>
        <pc:picChg chg="mod">
          <ac:chgData name="Luke Robertson" userId="5f907c3d9581af77" providerId="LiveId" clId="{334386BE-E87A-4A38-9240-B2662E0C4D08}" dt="2019-05-03T18:29:29.992" v="1174" actId="1076"/>
          <ac:picMkLst>
            <pc:docMk/>
            <pc:sldMk cId="211864702" sldId="277"/>
            <ac:picMk id="6" creationId="{D9451AB6-C2B9-4B8B-9D21-EFCC4776A54F}"/>
          </ac:picMkLst>
        </pc:picChg>
      </pc:sldChg>
      <pc:sldChg chg="del">
        <pc:chgData name="Luke Robertson" userId="5f907c3d9581af77" providerId="LiveId" clId="{334386BE-E87A-4A38-9240-B2662E0C4D08}" dt="2019-05-03T18:33:03.463" v="1589" actId="2696"/>
        <pc:sldMkLst>
          <pc:docMk/>
          <pc:sldMk cId="3753543314" sldId="278"/>
        </pc:sldMkLst>
      </pc:sldChg>
      <pc:sldChg chg="del">
        <pc:chgData name="Luke Robertson" userId="5f907c3d9581af77" providerId="LiveId" clId="{334386BE-E87A-4A38-9240-B2662E0C4D08}" dt="2019-05-03T18:33:04.997" v="1590" actId="2696"/>
        <pc:sldMkLst>
          <pc:docMk/>
          <pc:sldMk cId="2988301315" sldId="279"/>
        </pc:sldMkLst>
      </pc:sldChg>
      <pc:sldChg chg="del">
        <pc:chgData name="Luke Robertson" userId="5f907c3d9581af77" providerId="LiveId" clId="{334386BE-E87A-4A38-9240-B2662E0C4D08}" dt="2019-05-03T18:33:05.796" v="1591" actId="2696"/>
        <pc:sldMkLst>
          <pc:docMk/>
          <pc:sldMk cId="3110908326" sldId="280"/>
        </pc:sldMkLst>
      </pc:sldChg>
      <pc:sldChg chg="add del">
        <pc:chgData name="Luke Robertson" userId="5f907c3d9581af77" providerId="LiveId" clId="{334386BE-E87A-4A38-9240-B2662E0C4D08}" dt="2019-05-03T18:05:53.472" v="547" actId="2696"/>
        <pc:sldMkLst>
          <pc:docMk/>
          <pc:sldMk cId="1348029866" sldId="281"/>
        </pc:sldMkLst>
      </pc:sldChg>
      <pc:sldChg chg="addSp delSp modSp add delAnim modAnim">
        <pc:chgData name="Luke Robertson" userId="5f907c3d9581af77" providerId="LiveId" clId="{334386BE-E87A-4A38-9240-B2662E0C4D08}" dt="2019-05-03T18:04:56.519" v="545" actId="20577"/>
        <pc:sldMkLst>
          <pc:docMk/>
          <pc:sldMk cId="2068446847" sldId="282"/>
        </pc:sldMkLst>
        <pc:spChg chg="del mod">
          <ac:chgData name="Luke Robertson" userId="5f907c3d9581af77" providerId="LiveId" clId="{334386BE-E87A-4A38-9240-B2662E0C4D08}" dt="2019-05-03T17:51:52.517" v="475" actId="478"/>
          <ac:spMkLst>
            <pc:docMk/>
            <pc:sldMk cId="2068446847" sldId="282"/>
            <ac:spMk id="6" creationId="{7E97E96C-60BE-4B48-A626-430FED5B951C}"/>
          </ac:spMkLst>
        </pc:spChg>
        <pc:spChg chg="add mod">
          <ac:chgData name="Luke Robertson" userId="5f907c3d9581af77" providerId="LiveId" clId="{334386BE-E87A-4A38-9240-B2662E0C4D08}" dt="2019-05-03T17:52:06.829" v="479" actId="14100"/>
          <ac:spMkLst>
            <pc:docMk/>
            <pc:sldMk cId="2068446847" sldId="282"/>
            <ac:spMk id="11" creationId="{C6DBD4F6-CA78-4C62-9E55-83029572D73A}"/>
          </ac:spMkLst>
        </pc:spChg>
        <pc:spChg chg="add mod">
          <ac:chgData name="Luke Robertson" userId="5f907c3d9581af77" providerId="LiveId" clId="{334386BE-E87A-4A38-9240-B2662E0C4D08}" dt="2019-05-03T18:04:56.519" v="545" actId="20577"/>
          <ac:spMkLst>
            <pc:docMk/>
            <pc:sldMk cId="2068446847" sldId="282"/>
            <ac:spMk id="14" creationId="{9D673E07-DE4B-4383-A125-1BF593AFFAC6}"/>
          </ac:spMkLst>
        </pc:spChg>
        <pc:picChg chg="mod">
          <ac:chgData name="Luke Robertson" userId="5f907c3d9581af77" providerId="LiveId" clId="{334386BE-E87A-4A38-9240-B2662E0C4D08}" dt="2019-05-03T17:50:29.921" v="430" actId="1076"/>
          <ac:picMkLst>
            <pc:docMk/>
            <pc:sldMk cId="2068446847" sldId="282"/>
            <ac:picMk id="3" creationId="{C12FC312-EA34-4B3E-AB97-21E7A400B984}"/>
          </ac:picMkLst>
        </pc:picChg>
        <pc:picChg chg="add mod">
          <ac:chgData name="Luke Robertson" userId="5f907c3d9581af77" providerId="LiveId" clId="{334386BE-E87A-4A38-9240-B2662E0C4D08}" dt="2019-05-03T18:04:15.020" v="485" actId="14100"/>
          <ac:picMkLst>
            <pc:docMk/>
            <pc:sldMk cId="2068446847" sldId="282"/>
            <ac:picMk id="4" creationId="{631167F1-8E18-459C-9B68-86DA2422F3C3}"/>
          </ac:picMkLst>
        </pc:picChg>
      </pc:sldChg>
      <pc:sldChg chg="modSp add del modAnim">
        <pc:chgData name="Luke Robertson" userId="5f907c3d9581af77" providerId="LiveId" clId="{334386BE-E87A-4A38-9240-B2662E0C4D08}" dt="2019-05-03T18:33:08.802" v="1593" actId="2696"/>
        <pc:sldMkLst>
          <pc:docMk/>
          <pc:sldMk cId="4108590361" sldId="283"/>
        </pc:sldMkLst>
        <pc:spChg chg="mod">
          <ac:chgData name="Luke Robertson" userId="5f907c3d9581af77" providerId="LiveId" clId="{334386BE-E87A-4A38-9240-B2662E0C4D08}" dt="2019-05-03T18:32:56.648" v="1588" actId="20577"/>
          <ac:spMkLst>
            <pc:docMk/>
            <pc:sldMk cId="4108590361" sldId="283"/>
            <ac:spMk id="2" creationId="{4A798D67-E5C4-4603-90B8-49E241E22E62}"/>
          </ac:spMkLst>
        </pc:spChg>
        <pc:picChg chg="mod">
          <ac:chgData name="Luke Robertson" userId="5f907c3d9581af77" providerId="LiveId" clId="{334386BE-E87A-4A38-9240-B2662E0C4D08}" dt="2019-05-03T18:30:30.942" v="1215" actId="14826"/>
          <ac:picMkLst>
            <pc:docMk/>
            <pc:sldMk cId="4108590361" sldId="283"/>
            <ac:picMk id="6" creationId="{D9451AB6-C2B9-4B8B-9D21-EFCC4776A54F}"/>
          </ac:picMkLst>
        </pc:picChg>
      </pc:sldChg>
      <pc:sldChg chg="modSp add del modAnim">
        <pc:chgData name="Luke Robertson" userId="5f907c3d9581af77" providerId="LiveId" clId="{334386BE-E87A-4A38-9240-B2662E0C4D08}" dt="2019-05-03T19:00:03.702" v="2761" actId="2696"/>
        <pc:sldMkLst>
          <pc:docMk/>
          <pc:sldMk cId="1208055096" sldId="284"/>
        </pc:sldMkLst>
        <pc:spChg chg="mod">
          <ac:chgData name="Luke Robertson" userId="5f907c3d9581af77" providerId="LiveId" clId="{334386BE-E87A-4A38-9240-B2662E0C4D08}" dt="2019-05-03T18:35:12.462" v="1765" actId="20577"/>
          <ac:spMkLst>
            <pc:docMk/>
            <pc:sldMk cId="1208055096" sldId="284"/>
            <ac:spMk id="2" creationId="{4A798D67-E5C4-4603-90B8-49E241E22E62}"/>
          </ac:spMkLst>
        </pc:spChg>
        <pc:picChg chg="mod">
          <ac:chgData name="Luke Robertson" userId="5f907c3d9581af77" providerId="LiveId" clId="{334386BE-E87A-4A38-9240-B2662E0C4D08}" dt="2019-05-03T18:33:39.866" v="1598" actId="14100"/>
          <ac:picMkLst>
            <pc:docMk/>
            <pc:sldMk cId="1208055096" sldId="284"/>
            <ac:picMk id="6" creationId="{D9451AB6-C2B9-4B8B-9D21-EFCC4776A54F}"/>
          </ac:picMkLst>
        </pc:picChg>
      </pc:sldChg>
      <pc:sldChg chg="addSp modSp add modAnim">
        <pc:chgData name="Luke Robertson" userId="5f907c3d9581af77" providerId="LiveId" clId="{334386BE-E87A-4A38-9240-B2662E0C4D08}" dt="2019-05-03T18:45:57.763" v="2210"/>
        <pc:sldMkLst>
          <pc:docMk/>
          <pc:sldMk cId="501682189" sldId="285"/>
        </pc:sldMkLst>
        <pc:spChg chg="add mod">
          <ac:chgData name="Luke Robertson" userId="5f907c3d9581af77" providerId="LiveId" clId="{334386BE-E87A-4A38-9240-B2662E0C4D08}" dt="2019-05-03T18:37:31.529" v="1839" actId="1076"/>
          <ac:spMkLst>
            <pc:docMk/>
            <pc:sldMk cId="501682189" sldId="285"/>
            <ac:spMk id="3" creationId="{47DF93E0-C570-420C-A2E2-5446AA6EEC4E}"/>
          </ac:spMkLst>
        </pc:spChg>
        <pc:spChg chg="add mod">
          <ac:chgData name="Luke Robertson" userId="5f907c3d9581af77" providerId="LiveId" clId="{334386BE-E87A-4A38-9240-B2662E0C4D08}" dt="2019-05-03T18:44:47.200" v="2178" actId="207"/>
          <ac:spMkLst>
            <pc:docMk/>
            <pc:sldMk cId="501682189" sldId="285"/>
            <ac:spMk id="11" creationId="{56E7F56C-676C-4A66-B25C-5B48E28ED772}"/>
          </ac:spMkLst>
        </pc:spChg>
        <pc:spChg chg="add mod">
          <ac:chgData name="Luke Robertson" userId="5f907c3d9581af77" providerId="LiveId" clId="{334386BE-E87A-4A38-9240-B2662E0C4D08}" dt="2019-05-03T18:39:32.906" v="1935" actId="20577"/>
          <ac:spMkLst>
            <pc:docMk/>
            <pc:sldMk cId="501682189" sldId="285"/>
            <ac:spMk id="14" creationId="{F1C44B31-BFB1-4E31-A9CB-A3E80B523D5E}"/>
          </ac:spMkLst>
        </pc:spChg>
        <pc:spChg chg="add mod">
          <ac:chgData name="Luke Robertson" userId="5f907c3d9581af77" providerId="LiveId" clId="{334386BE-E87A-4A38-9240-B2662E0C4D08}" dt="2019-05-03T18:43:03.137" v="2076" actId="20577"/>
          <ac:spMkLst>
            <pc:docMk/>
            <pc:sldMk cId="501682189" sldId="285"/>
            <ac:spMk id="17" creationId="{1877B86C-786F-447E-9E5C-875B71FA2571}"/>
          </ac:spMkLst>
        </pc:spChg>
        <pc:spChg chg="add mod">
          <ac:chgData name="Luke Robertson" userId="5f907c3d9581af77" providerId="LiveId" clId="{334386BE-E87A-4A38-9240-B2662E0C4D08}" dt="2019-05-03T18:45:06.241" v="2201" actId="1076"/>
          <ac:spMkLst>
            <pc:docMk/>
            <pc:sldMk cId="501682189" sldId="285"/>
            <ac:spMk id="21" creationId="{497AB95A-AE2E-4E63-B929-2FDBA313A7BA}"/>
          </ac:spMkLst>
        </pc:spChg>
        <pc:picChg chg="add mod">
          <ac:chgData name="Luke Robertson" userId="5f907c3d9581af77" providerId="LiveId" clId="{334386BE-E87A-4A38-9240-B2662E0C4D08}" dt="2019-05-03T18:39:00.620" v="1852" actId="1076"/>
          <ac:picMkLst>
            <pc:docMk/>
            <pc:sldMk cId="501682189" sldId="285"/>
            <ac:picMk id="5" creationId="{EFDAF5C9-B18E-45DD-94DC-2D4AB587CC42}"/>
          </ac:picMkLst>
        </pc:picChg>
        <pc:picChg chg="add mod">
          <ac:chgData name="Luke Robertson" userId="5f907c3d9581af77" providerId="LiveId" clId="{334386BE-E87A-4A38-9240-B2662E0C4D08}" dt="2019-05-03T18:42:03.015" v="1945" actId="14100"/>
          <ac:picMkLst>
            <pc:docMk/>
            <pc:sldMk cId="501682189" sldId="285"/>
            <ac:picMk id="8" creationId="{99A2E8B8-ACFE-4CDD-947F-379251CA6FF3}"/>
          </ac:picMkLst>
        </pc:picChg>
        <pc:picChg chg="add mod">
          <ac:chgData name="Luke Robertson" userId="5f907c3d9581af77" providerId="LiveId" clId="{334386BE-E87A-4A38-9240-B2662E0C4D08}" dt="2019-05-03T18:43:49.316" v="2083" actId="1076"/>
          <ac:picMkLst>
            <pc:docMk/>
            <pc:sldMk cId="501682189" sldId="285"/>
            <ac:picMk id="10" creationId="{08F5FEAD-1E8C-4D81-AF57-2527764D5E94}"/>
          </ac:picMkLst>
        </pc:picChg>
      </pc:sldChg>
      <pc:sldChg chg="addSp delSp modSp add ord delAnim modAnim">
        <pc:chgData name="Luke Robertson" userId="5f907c3d9581af77" providerId="LiveId" clId="{334386BE-E87A-4A38-9240-B2662E0C4D08}" dt="2019-05-03T18:49:17.864" v="2269"/>
        <pc:sldMkLst>
          <pc:docMk/>
          <pc:sldMk cId="3862939712" sldId="286"/>
        </pc:sldMkLst>
        <pc:spChg chg="del mod">
          <ac:chgData name="Luke Robertson" userId="5f907c3d9581af77" providerId="LiveId" clId="{334386BE-E87A-4A38-9240-B2662E0C4D08}" dt="2019-05-03T18:47:05.646" v="2221"/>
          <ac:spMkLst>
            <pc:docMk/>
            <pc:sldMk cId="3862939712" sldId="286"/>
            <ac:spMk id="2" creationId="{4A798D67-E5C4-4603-90B8-49E241E22E62}"/>
          </ac:spMkLst>
        </pc:spChg>
        <pc:spChg chg="add mod">
          <ac:chgData name="Luke Robertson" userId="5f907c3d9581af77" providerId="LiveId" clId="{334386BE-E87A-4A38-9240-B2662E0C4D08}" dt="2019-05-03T18:48:00.595" v="2255" actId="1076"/>
          <ac:spMkLst>
            <pc:docMk/>
            <pc:sldMk cId="3862939712" sldId="286"/>
            <ac:spMk id="3" creationId="{9C010C74-254F-46E6-8B7A-89471446689E}"/>
          </ac:spMkLst>
        </pc:spChg>
        <pc:picChg chg="add mod">
          <ac:chgData name="Luke Robertson" userId="5f907c3d9581af77" providerId="LiveId" clId="{334386BE-E87A-4A38-9240-B2662E0C4D08}" dt="2019-05-03T18:49:09.536" v="2267" actId="1076"/>
          <ac:picMkLst>
            <pc:docMk/>
            <pc:sldMk cId="3862939712" sldId="286"/>
            <ac:picMk id="5" creationId="{742BF36F-C7F8-4A71-A093-08AF93877D5F}"/>
          </ac:picMkLst>
        </pc:picChg>
        <pc:picChg chg="mod">
          <ac:chgData name="Luke Robertson" userId="5f907c3d9581af77" providerId="LiveId" clId="{334386BE-E87A-4A38-9240-B2662E0C4D08}" dt="2019-05-03T18:47:00.836" v="2217" actId="1076"/>
          <ac:picMkLst>
            <pc:docMk/>
            <pc:sldMk cId="3862939712" sldId="286"/>
            <ac:picMk id="6" creationId="{D9451AB6-C2B9-4B8B-9D21-EFCC4776A54F}"/>
          </ac:picMkLst>
        </pc:picChg>
      </pc:sldChg>
      <pc:sldChg chg="addSp modSp add ord modAnim">
        <pc:chgData name="Luke Robertson" userId="5f907c3d9581af77" providerId="LiveId" clId="{334386BE-E87A-4A38-9240-B2662E0C4D08}" dt="2019-05-03T19:01:18.746" v="2767" actId="20577"/>
        <pc:sldMkLst>
          <pc:docMk/>
          <pc:sldMk cId="2668905501" sldId="287"/>
        </pc:sldMkLst>
        <pc:spChg chg="mod">
          <ac:chgData name="Luke Robertson" userId="5f907c3d9581af77" providerId="LiveId" clId="{334386BE-E87A-4A38-9240-B2662E0C4D08}" dt="2019-05-03T18:51:13.360" v="2598" actId="20577"/>
          <ac:spMkLst>
            <pc:docMk/>
            <pc:sldMk cId="2668905501" sldId="287"/>
            <ac:spMk id="2" creationId="{4A798D67-E5C4-4603-90B8-49E241E22E62}"/>
          </ac:spMkLst>
        </pc:spChg>
        <pc:spChg chg="add mod">
          <ac:chgData name="Luke Robertson" userId="5f907c3d9581af77" providerId="LiveId" clId="{334386BE-E87A-4A38-9240-B2662E0C4D08}" dt="2019-05-03T18:52:08.137" v="2656" actId="1076"/>
          <ac:spMkLst>
            <pc:docMk/>
            <pc:sldMk cId="2668905501" sldId="287"/>
            <ac:spMk id="3" creationId="{7E840094-3CDD-4B84-AE58-DB01DB51AD8C}"/>
          </ac:spMkLst>
        </pc:spChg>
        <pc:spChg chg="add mod">
          <ac:chgData name="Luke Robertson" userId="5f907c3d9581af77" providerId="LiveId" clId="{334386BE-E87A-4A38-9240-B2662E0C4D08}" dt="2019-05-03T19:01:18.746" v="2767" actId="20577"/>
          <ac:spMkLst>
            <pc:docMk/>
            <pc:sldMk cId="2668905501" sldId="287"/>
            <ac:spMk id="7" creationId="{C4FE9C21-94F1-4D77-8C5A-60B216458F51}"/>
          </ac:spMkLst>
        </pc:spChg>
        <pc:picChg chg="add mod">
          <ac:chgData name="Luke Robertson" userId="5f907c3d9581af77" providerId="LiveId" clId="{334386BE-E87A-4A38-9240-B2662E0C4D08}" dt="2019-05-03T18:52:56.332" v="2666" actId="1076"/>
          <ac:picMkLst>
            <pc:docMk/>
            <pc:sldMk cId="2668905501" sldId="287"/>
            <ac:picMk id="5" creationId="{6A044ED1-82CE-4666-8505-CF24D899F94E}"/>
          </ac:picMkLst>
        </pc:picChg>
        <pc:picChg chg="mod">
          <ac:chgData name="Luke Robertson" userId="5f907c3d9581af77" providerId="LiveId" clId="{334386BE-E87A-4A38-9240-B2662E0C4D08}" dt="2019-05-03T18:50:08.598" v="2276" actId="14100"/>
          <ac:picMkLst>
            <pc:docMk/>
            <pc:sldMk cId="2668905501" sldId="287"/>
            <ac:picMk id="6" creationId="{D9451AB6-C2B9-4B8B-9D21-EFCC4776A54F}"/>
          </ac:picMkLst>
        </pc:picChg>
      </pc:sldChg>
    </pc:docChg>
  </pc:docChgLst>
  <pc:docChgLst>
    <pc:chgData name="Luke Robertson" userId="5f907c3d9581af77" providerId="LiveId" clId="{0DBD0AEB-C90E-4C25-8D23-4D71D20D2DE4}"/>
    <pc:docChg chg="undo custSel addSld delSld modSld sldOrd">
      <pc:chgData name="Luke Robertson" userId="5f907c3d9581af77" providerId="LiveId" clId="{0DBD0AEB-C90E-4C25-8D23-4D71D20D2DE4}" dt="2019-05-02T18:57:27.111" v="4028" actId="1076"/>
      <pc:docMkLst>
        <pc:docMk/>
      </pc:docMkLst>
      <pc:sldChg chg="addSp delSp modSp">
        <pc:chgData name="Luke Robertson" userId="5f907c3d9581af77" providerId="LiveId" clId="{0DBD0AEB-C90E-4C25-8D23-4D71D20D2DE4}" dt="2019-05-02T17:04:38.274" v="43" actId="478"/>
        <pc:sldMkLst>
          <pc:docMk/>
          <pc:sldMk cId="2178705942" sldId="256"/>
        </pc:sldMkLst>
        <pc:spChg chg="mod">
          <ac:chgData name="Luke Robertson" userId="5f907c3d9581af77" providerId="LiveId" clId="{0DBD0AEB-C90E-4C25-8D23-4D71D20D2DE4}" dt="2019-05-02T17:04:22.802" v="35" actId="20577"/>
          <ac:spMkLst>
            <pc:docMk/>
            <pc:sldMk cId="2178705942" sldId="256"/>
            <ac:spMk id="2" creationId="{64BD329E-CE66-41E5-B15F-D72E56DB6A92}"/>
          </ac:spMkLst>
        </pc:spChg>
        <pc:spChg chg="add del mod">
          <ac:chgData name="Luke Robertson" userId="5f907c3d9581af77" providerId="LiveId" clId="{0DBD0AEB-C90E-4C25-8D23-4D71D20D2DE4}" dt="2019-05-02T17:04:38.274" v="43" actId="478"/>
          <ac:spMkLst>
            <pc:docMk/>
            <pc:sldMk cId="2178705942" sldId="256"/>
            <ac:spMk id="4" creationId="{3C13525D-C825-4E2D-AB7C-62511C9C7248}"/>
          </ac:spMkLst>
        </pc:spChg>
        <pc:spChg chg="del mod">
          <ac:chgData name="Luke Robertson" userId="5f907c3d9581af77" providerId="LiveId" clId="{0DBD0AEB-C90E-4C25-8D23-4D71D20D2DE4}" dt="2019-05-02T17:04:34.157" v="42" actId="478"/>
          <ac:spMkLst>
            <pc:docMk/>
            <pc:sldMk cId="2178705942" sldId="256"/>
            <ac:spMk id="5" creationId="{916CDB10-0F38-401C-BF06-E38617D1169C}"/>
          </ac:spMkLst>
        </pc:spChg>
      </pc:sldChg>
      <pc:sldChg chg="addSp delSp modSp delAnim modAnim">
        <pc:chgData name="Luke Robertson" userId="5f907c3d9581af77" providerId="LiveId" clId="{0DBD0AEB-C90E-4C25-8D23-4D71D20D2DE4}" dt="2019-05-02T18:42:29.886" v="3810" actId="20577"/>
        <pc:sldMkLst>
          <pc:docMk/>
          <pc:sldMk cId="3942346089" sldId="262"/>
        </pc:sldMkLst>
        <pc:spChg chg="add mod">
          <ac:chgData name="Luke Robertson" userId="5f907c3d9581af77" providerId="LiveId" clId="{0DBD0AEB-C90E-4C25-8D23-4D71D20D2DE4}" dt="2019-05-02T18:42:29.886" v="3810" actId="20577"/>
          <ac:spMkLst>
            <pc:docMk/>
            <pc:sldMk cId="3942346089" sldId="262"/>
            <ac:spMk id="2" creationId="{F58B1A37-CE48-4DDA-AC02-5C4FF9E53E3A}"/>
          </ac:spMkLst>
        </pc:spChg>
        <pc:spChg chg="add mod">
          <ac:chgData name="Luke Robertson" userId="5f907c3d9581af77" providerId="LiveId" clId="{0DBD0AEB-C90E-4C25-8D23-4D71D20D2DE4}" dt="2019-05-02T17:08:27.063" v="234" actId="1076"/>
          <ac:spMkLst>
            <pc:docMk/>
            <pc:sldMk cId="3942346089" sldId="262"/>
            <ac:spMk id="12" creationId="{A6500F90-9983-47B0-A59C-EF32C4AFB922}"/>
          </ac:spMkLst>
        </pc:spChg>
        <pc:spChg chg="del">
          <ac:chgData name="Luke Robertson" userId="5f907c3d9581af77" providerId="LiveId" clId="{0DBD0AEB-C90E-4C25-8D23-4D71D20D2DE4}" dt="2019-05-02T17:04:48.165" v="44" actId="478"/>
          <ac:spMkLst>
            <pc:docMk/>
            <pc:sldMk cId="3942346089" sldId="262"/>
            <ac:spMk id="23" creationId="{4E053C53-0CCD-4F57-8FD0-E9276803E657}"/>
          </ac:spMkLst>
        </pc:spChg>
        <pc:picChg chg="mod">
          <ac:chgData name="Luke Robertson" userId="5f907c3d9581af77" providerId="LiveId" clId="{0DBD0AEB-C90E-4C25-8D23-4D71D20D2DE4}" dt="2019-05-02T17:05:15.769" v="48" actId="1076"/>
          <ac:picMkLst>
            <pc:docMk/>
            <pc:sldMk cId="3942346089" sldId="262"/>
            <ac:picMk id="7" creationId="{F3630C75-2D30-4E79-80D3-2FC7DCB33D45}"/>
          </ac:picMkLst>
        </pc:picChg>
      </pc:sldChg>
      <pc:sldChg chg="addSp delSp modSp delAnim modAnim">
        <pc:chgData name="Luke Robertson" userId="5f907c3d9581af77" providerId="LiveId" clId="{0DBD0AEB-C90E-4C25-8D23-4D71D20D2DE4}" dt="2019-05-02T17:19:28.756" v="543"/>
        <pc:sldMkLst>
          <pc:docMk/>
          <pc:sldMk cId="1821621201" sldId="263"/>
        </pc:sldMkLst>
        <pc:spChg chg="add mod">
          <ac:chgData name="Luke Robertson" userId="5f907c3d9581af77" providerId="LiveId" clId="{0DBD0AEB-C90E-4C25-8D23-4D71D20D2DE4}" dt="2019-05-02T17:12:53.110" v="325" actId="1076"/>
          <ac:spMkLst>
            <pc:docMk/>
            <pc:sldMk cId="1821621201" sldId="263"/>
            <ac:spMk id="2" creationId="{F4A1A643-A1A2-4EE8-9C42-0A5A595427BD}"/>
          </ac:spMkLst>
        </pc:spChg>
        <pc:spChg chg="add mod">
          <ac:chgData name="Luke Robertson" userId="5f907c3d9581af77" providerId="LiveId" clId="{0DBD0AEB-C90E-4C25-8D23-4D71D20D2DE4}" dt="2019-05-02T17:14:09.421" v="457" actId="1076"/>
          <ac:spMkLst>
            <pc:docMk/>
            <pc:sldMk cId="1821621201" sldId="263"/>
            <ac:spMk id="4" creationId="{ACD0655F-E66D-4C56-8D89-2E6EDED8F9D7}"/>
          </ac:spMkLst>
        </pc:spChg>
        <pc:spChg chg="add mod">
          <ac:chgData name="Luke Robertson" userId="5f907c3d9581af77" providerId="LiveId" clId="{0DBD0AEB-C90E-4C25-8D23-4D71D20D2DE4}" dt="2019-05-02T17:10:29.737" v="280" actId="20577"/>
          <ac:spMkLst>
            <pc:docMk/>
            <pc:sldMk cId="1821621201" sldId="263"/>
            <ac:spMk id="11" creationId="{6E522D2B-7C57-43B7-9205-012BF449E07C}"/>
          </ac:spMkLst>
        </pc:spChg>
        <pc:spChg chg="add del mod">
          <ac:chgData name="Luke Robertson" userId="5f907c3d9581af77" providerId="LiveId" clId="{0DBD0AEB-C90E-4C25-8D23-4D71D20D2DE4}" dt="2019-05-02T17:10:43.675" v="283" actId="478"/>
          <ac:spMkLst>
            <pc:docMk/>
            <pc:sldMk cId="1821621201" sldId="263"/>
            <ac:spMk id="12" creationId="{72EAF9E5-AD29-4B1B-8E3C-1F3F3C370F33}"/>
          </ac:spMkLst>
        </pc:spChg>
        <pc:spChg chg="mod">
          <ac:chgData name="Luke Robertson" userId="5f907c3d9581af77" providerId="LiveId" clId="{0DBD0AEB-C90E-4C25-8D23-4D71D20D2DE4}" dt="2019-05-02T17:10:20.578" v="276" actId="6549"/>
          <ac:spMkLst>
            <pc:docMk/>
            <pc:sldMk cId="1821621201" sldId="263"/>
            <ac:spMk id="14" creationId="{664C1FE2-0A48-41A0-89A6-63B40C45F1F2}"/>
          </ac:spMkLst>
        </pc:spChg>
        <pc:spChg chg="add mod">
          <ac:chgData name="Luke Robertson" userId="5f907c3d9581af77" providerId="LiveId" clId="{0DBD0AEB-C90E-4C25-8D23-4D71D20D2DE4}" dt="2019-05-02T17:18:55.806" v="537" actId="14100"/>
          <ac:spMkLst>
            <pc:docMk/>
            <pc:sldMk cId="1821621201" sldId="263"/>
            <ac:spMk id="15" creationId="{B3C9CC9F-DD8A-4596-89B4-93D77BD27C59}"/>
          </ac:spMkLst>
        </pc:spChg>
        <pc:spChg chg="add mod">
          <ac:chgData name="Luke Robertson" userId="5f907c3d9581af77" providerId="LiveId" clId="{0DBD0AEB-C90E-4C25-8D23-4D71D20D2DE4}" dt="2019-05-02T17:19:04.458" v="539" actId="1076"/>
          <ac:spMkLst>
            <pc:docMk/>
            <pc:sldMk cId="1821621201" sldId="263"/>
            <ac:spMk id="16" creationId="{A4BD2218-0109-4C41-A0B2-97DF7C994643}"/>
          </ac:spMkLst>
        </pc:spChg>
        <pc:spChg chg="add mod">
          <ac:chgData name="Luke Robertson" userId="5f907c3d9581af77" providerId="LiveId" clId="{0DBD0AEB-C90E-4C25-8D23-4D71D20D2DE4}" dt="2019-05-02T17:19:08.692" v="541" actId="1076"/>
          <ac:spMkLst>
            <pc:docMk/>
            <pc:sldMk cId="1821621201" sldId="263"/>
            <ac:spMk id="17" creationId="{95241F6E-965E-4985-9C97-0FCE2332AD97}"/>
          </ac:spMkLst>
        </pc:spChg>
        <pc:picChg chg="mod">
          <ac:chgData name="Luke Robertson" userId="5f907c3d9581af77" providerId="LiveId" clId="{0DBD0AEB-C90E-4C25-8D23-4D71D20D2DE4}" dt="2019-05-02T17:09:11.821" v="241" actId="1076"/>
          <ac:picMkLst>
            <pc:docMk/>
            <pc:sldMk cId="1821621201" sldId="263"/>
            <ac:picMk id="3" creationId="{54FAC3EE-7FB6-4CB0-B017-5771296F708C}"/>
          </ac:picMkLst>
        </pc:picChg>
      </pc:sldChg>
      <pc:sldChg chg="addSp modSp modAnim">
        <pc:chgData name="Luke Robertson" userId="5f907c3d9581af77" providerId="LiveId" clId="{0DBD0AEB-C90E-4C25-8D23-4D71D20D2DE4}" dt="2019-05-02T18:24:23.218" v="2819" actId="20577"/>
        <pc:sldMkLst>
          <pc:docMk/>
          <pc:sldMk cId="3185683118" sldId="264"/>
        </pc:sldMkLst>
        <pc:spChg chg="mod ord">
          <ac:chgData name="Luke Robertson" userId="5f907c3d9581af77" providerId="LiveId" clId="{0DBD0AEB-C90E-4C25-8D23-4D71D20D2DE4}" dt="2019-05-02T17:24:38.185" v="779" actId="1076"/>
          <ac:spMkLst>
            <pc:docMk/>
            <pc:sldMk cId="3185683118" sldId="264"/>
            <ac:spMk id="2" creationId="{6BBBD524-FF17-4B91-B33B-A5EB5DD36F22}"/>
          </ac:spMkLst>
        </pc:spChg>
        <pc:spChg chg="add mod">
          <ac:chgData name="Luke Robertson" userId="5f907c3d9581af77" providerId="LiveId" clId="{0DBD0AEB-C90E-4C25-8D23-4D71D20D2DE4}" dt="2019-05-02T18:24:23.218" v="2819" actId="20577"/>
          <ac:spMkLst>
            <pc:docMk/>
            <pc:sldMk cId="3185683118" sldId="264"/>
            <ac:spMk id="3" creationId="{7852CEC1-EB19-42E6-B485-66B5BA27644B}"/>
          </ac:spMkLst>
        </pc:spChg>
        <pc:spChg chg="mod ord">
          <ac:chgData name="Luke Robertson" userId="5f907c3d9581af77" providerId="LiveId" clId="{0DBD0AEB-C90E-4C25-8D23-4D71D20D2DE4}" dt="2019-05-02T17:24:33.367" v="778" actId="1076"/>
          <ac:spMkLst>
            <pc:docMk/>
            <pc:sldMk cId="3185683118" sldId="264"/>
            <ac:spMk id="13" creationId="{203DDD4A-AEEF-45CA-9AF9-2B44CACC5122}"/>
          </ac:spMkLst>
        </pc:spChg>
        <pc:spChg chg="mod ord">
          <ac:chgData name="Luke Robertson" userId="5f907c3d9581af77" providerId="LiveId" clId="{0DBD0AEB-C90E-4C25-8D23-4D71D20D2DE4}" dt="2019-05-02T17:28:23.606" v="972" actId="14100"/>
          <ac:spMkLst>
            <pc:docMk/>
            <pc:sldMk cId="3185683118" sldId="264"/>
            <ac:spMk id="14" creationId="{664C1FE2-0A48-41A0-89A6-63B40C45F1F2}"/>
          </ac:spMkLst>
        </pc:spChg>
        <pc:picChg chg="mod ord">
          <ac:chgData name="Luke Robertson" userId="5f907c3d9581af77" providerId="LiveId" clId="{0DBD0AEB-C90E-4C25-8D23-4D71D20D2DE4}" dt="2019-05-02T17:24:20.898" v="776" actId="1076"/>
          <ac:picMkLst>
            <pc:docMk/>
            <pc:sldMk cId="3185683118" sldId="264"/>
            <ac:picMk id="5" creationId="{140AAA00-31C2-4752-8A9F-D112453F3786}"/>
          </ac:picMkLst>
        </pc:picChg>
      </pc:sldChg>
      <pc:sldChg chg="addSp delSp modSp delAnim modAnim">
        <pc:chgData name="Luke Robertson" userId="5f907c3d9581af77" providerId="LiveId" clId="{0DBD0AEB-C90E-4C25-8D23-4D71D20D2DE4}" dt="2019-05-02T17:35:50.714" v="1168"/>
        <pc:sldMkLst>
          <pc:docMk/>
          <pc:sldMk cId="3392153310" sldId="265"/>
        </pc:sldMkLst>
        <pc:spChg chg="del mod">
          <ac:chgData name="Luke Robertson" userId="5f907c3d9581af77" providerId="LiveId" clId="{0DBD0AEB-C90E-4C25-8D23-4D71D20D2DE4}" dt="2019-05-02T17:29:27.380" v="979" actId="478"/>
          <ac:spMkLst>
            <pc:docMk/>
            <pc:sldMk cId="3392153310" sldId="265"/>
            <ac:spMk id="2" creationId="{4D244DE0-A689-4393-9672-051A67B2DBF0}"/>
          </ac:spMkLst>
        </pc:spChg>
        <pc:spChg chg="add mod">
          <ac:chgData name="Luke Robertson" userId="5f907c3d9581af77" providerId="LiveId" clId="{0DBD0AEB-C90E-4C25-8D23-4D71D20D2DE4}" dt="2019-05-02T17:32:50.158" v="1151" actId="1076"/>
          <ac:spMkLst>
            <pc:docMk/>
            <pc:sldMk cId="3392153310" sldId="265"/>
            <ac:spMk id="4" creationId="{D409C1A8-8C53-4624-AF3A-D1E5C8D57B24}"/>
          </ac:spMkLst>
        </pc:spChg>
        <pc:spChg chg="add mod">
          <ac:chgData name="Luke Robertson" userId="5f907c3d9581af77" providerId="LiveId" clId="{0DBD0AEB-C90E-4C25-8D23-4D71D20D2DE4}" dt="2019-05-02T17:30:24.720" v="1063" actId="20577"/>
          <ac:spMkLst>
            <pc:docMk/>
            <pc:sldMk cId="3392153310" sldId="265"/>
            <ac:spMk id="13" creationId="{E45A2B68-830C-46CD-8EAE-D8726680F16D}"/>
          </ac:spMkLst>
        </pc:spChg>
        <pc:spChg chg="del">
          <ac:chgData name="Luke Robertson" userId="5f907c3d9581af77" providerId="LiveId" clId="{0DBD0AEB-C90E-4C25-8D23-4D71D20D2DE4}" dt="2019-05-02T17:29:29.904" v="980" actId="478"/>
          <ac:spMkLst>
            <pc:docMk/>
            <pc:sldMk cId="3392153310" sldId="265"/>
            <ac:spMk id="14" creationId="{CFD5D2AC-4634-44B4-8EE1-23F51EA3BDD6}"/>
          </ac:spMkLst>
        </pc:spChg>
        <pc:spChg chg="add mod">
          <ac:chgData name="Luke Robertson" userId="5f907c3d9581af77" providerId="LiveId" clId="{0DBD0AEB-C90E-4C25-8D23-4D71D20D2DE4}" dt="2019-05-02T17:31:05.855" v="1103" actId="1076"/>
          <ac:spMkLst>
            <pc:docMk/>
            <pc:sldMk cId="3392153310" sldId="265"/>
            <ac:spMk id="15" creationId="{6178DDAA-B17D-47BE-8F13-1CD7D3CDE112}"/>
          </ac:spMkLst>
        </pc:spChg>
        <pc:spChg chg="add del mod">
          <ac:chgData name="Luke Robertson" userId="5f907c3d9581af77" providerId="LiveId" clId="{0DBD0AEB-C90E-4C25-8D23-4D71D20D2DE4}" dt="2019-05-02T17:32:11.109" v="1130" actId="478"/>
          <ac:spMkLst>
            <pc:docMk/>
            <pc:sldMk cId="3392153310" sldId="265"/>
            <ac:spMk id="16" creationId="{5CBCDAD4-544A-444B-AF1D-C7B6474789AE}"/>
          </ac:spMkLst>
        </pc:spChg>
        <pc:picChg chg="mod">
          <ac:chgData name="Luke Robertson" userId="5f907c3d9581af77" providerId="LiveId" clId="{0DBD0AEB-C90E-4C25-8D23-4D71D20D2DE4}" dt="2019-05-02T17:29:38.837" v="981" actId="14826"/>
          <ac:picMkLst>
            <pc:docMk/>
            <pc:sldMk cId="3392153310" sldId="265"/>
            <ac:picMk id="3" creationId="{8F5246DB-16FE-4A04-B130-1691E9338066}"/>
          </ac:picMkLst>
        </pc:picChg>
        <pc:picChg chg="del">
          <ac:chgData name="Luke Robertson" userId="5f907c3d9581af77" providerId="LiveId" clId="{0DBD0AEB-C90E-4C25-8D23-4D71D20D2DE4}" dt="2019-05-02T17:29:23.607" v="977" actId="478"/>
          <ac:picMkLst>
            <pc:docMk/>
            <pc:sldMk cId="3392153310" sldId="265"/>
            <ac:picMk id="6" creationId="{1D926298-EC07-4317-A5A7-D54433AFA0DE}"/>
          </ac:picMkLst>
        </pc:picChg>
        <pc:picChg chg="add mod">
          <ac:chgData name="Luke Robertson" userId="5f907c3d9581af77" providerId="LiveId" clId="{0DBD0AEB-C90E-4C25-8D23-4D71D20D2DE4}" dt="2019-05-02T17:35:29.688" v="1165" actId="1076"/>
          <ac:picMkLst>
            <pc:docMk/>
            <pc:sldMk cId="3392153310" sldId="265"/>
            <ac:picMk id="7" creationId="{16D13B14-D614-4DB1-8F4A-FB9A11FF67D3}"/>
          </ac:picMkLst>
        </pc:picChg>
      </pc:sldChg>
      <pc:sldChg chg="addSp delSp modSp delAnim modAnim">
        <pc:chgData name="Luke Robertson" userId="5f907c3d9581af77" providerId="LiveId" clId="{0DBD0AEB-C90E-4C25-8D23-4D71D20D2DE4}" dt="2019-05-02T18:48:16.368" v="3931" actId="1076"/>
        <pc:sldMkLst>
          <pc:docMk/>
          <pc:sldMk cId="3903774388" sldId="266"/>
        </pc:sldMkLst>
        <pc:spChg chg="del">
          <ac:chgData name="Luke Robertson" userId="5f907c3d9581af77" providerId="LiveId" clId="{0DBD0AEB-C90E-4C25-8D23-4D71D20D2DE4}" dt="2019-05-02T17:36:33.553" v="1177" actId="478"/>
          <ac:spMkLst>
            <pc:docMk/>
            <pc:sldMk cId="3903774388" sldId="266"/>
            <ac:spMk id="6" creationId="{D2FD9145-27A7-47FF-89DB-1AFBC5ADFD57}"/>
          </ac:spMkLst>
        </pc:spChg>
        <pc:spChg chg="add mod">
          <ac:chgData name="Luke Robertson" userId="5f907c3d9581af77" providerId="LiveId" clId="{0DBD0AEB-C90E-4C25-8D23-4D71D20D2DE4}" dt="2019-05-02T17:38:19.472" v="1268" actId="1076"/>
          <ac:spMkLst>
            <pc:docMk/>
            <pc:sldMk cId="3903774388" sldId="266"/>
            <ac:spMk id="10" creationId="{9A5ECB5C-169F-42B0-8F48-4E119C78979D}"/>
          </ac:spMkLst>
        </pc:spChg>
        <pc:spChg chg="del">
          <ac:chgData name="Luke Robertson" userId="5f907c3d9581af77" providerId="LiveId" clId="{0DBD0AEB-C90E-4C25-8D23-4D71D20D2DE4}" dt="2019-05-02T17:36:31.354" v="1175" actId="478"/>
          <ac:spMkLst>
            <pc:docMk/>
            <pc:sldMk cId="3903774388" sldId="266"/>
            <ac:spMk id="21" creationId="{93356503-9304-4BF8-A948-400DC584A170}"/>
          </ac:spMkLst>
        </pc:spChg>
        <pc:spChg chg="del">
          <ac:chgData name="Luke Robertson" userId="5f907c3d9581af77" providerId="LiveId" clId="{0DBD0AEB-C90E-4C25-8D23-4D71D20D2DE4}" dt="2019-05-02T17:36:32.269" v="1176" actId="478"/>
          <ac:spMkLst>
            <pc:docMk/>
            <pc:sldMk cId="3903774388" sldId="266"/>
            <ac:spMk id="22" creationId="{80441FCA-7215-4E3B-A55B-6329F21E8F79}"/>
          </ac:spMkLst>
        </pc:spChg>
        <pc:spChg chg="del mod">
          <ac:chgData name="Luke Robertson" userId="5f907c3d9581af77" providerId="LiveId" clId="{0DBD0AEB-C90E-4C25-8D23-4D71D20D2DE4}" dt="2019-05-02T17:36:30.001" v="1174" actId="478"/>
          <ac:spMkLst>
            <pc:docMk/>
            <pc:sldMk cId="3903774388" sldId="266"/>
            <ac:spMk id="23" creationId="{46A88BBA-B7D9-48BF-9BF8-C259F9B0C720}"/>
          </ac:spMkLst>
        </pc:spChg>
        <pc:spChg chg="add del mod">
          <ac:chgData name="Luke Robertson" userId="5f907c3d9581af77" providerId="LiveId" clId="{0DBD0AEB-C90E-4C25-8D23-4D71D20D2DE4}" dt="2019-05-02T18:48:11.880" v="3930" actId="478"/>
          <ac:spMkLst>
            <pc:docMk/>
            <pc:sldMk cId="3903774388" sldId="266"/>
            <ac:spMk id="24" creationId="{5F08FAEB-FA91-4A96-B764-7F69E0B72915}"/>
          </ac:spMkLst>
        </pc:spChg>
        <pc:spChg chg="add mod">
          <ac:chgData name="Luke Robertson" userId="5f907c3d9581af77" providerId="LiveId" clId="{0DBD0AEB-C90E-4C25-8D23-4D71D20D2DE4}" dt="2019-05-02T17:42:18.621" v="1397" actId="1076"/>
          <ac:spMkLst>
            <pc:docMk/>
            <pc:sldMk cId="3903774388" sldId="266"/>
            <ac:spMk id="25" creationId="{8CDF4D25-A584-458C-A82F-C665812C3982}"/>
          </ac:spMkLst>
        </pc:spChg>
        <pc:spChg chg="add mod">
          <ac:chgData name="Luke Robertson" userId="5f907c3d9581af77" providerId="LiveId" clId="{0DBD0AEB-C90E-4C25-8D23-4D71D20D2DE4}" dt="2019-05-02T18:46:30.532" v="3904" actId="1076"/>
          <ac:spMkLst>
            <pc:docMk/>
            <pc:sldMk cId="3903774388" sldId="266"/>
            <ac:spMk id="26" creationId="{64CA4B1F-18E7-4D3E-AE85-3E5E4C80A06A}"/>
          </ac:spMkLst>
        </pc:spChg>
        <pc:spChg chg="del">
          <ac:chgData name="Luke Robertson" userId="5f907c3d9581af77" providerId="LiveId" clId="{0DBD0AEB-C90E-4C25-8D23-4D71D20D2DE4}" dt="2019-05-02T17:36:25.711" v="1169" actId="478"/>
          <ac:spMkLst>
            <pc:docMk/>
            <pc:sldMk cId="3903774388" sldId="266"/>
            <ac:spMk id="29" creationId="{CE46FE4F-8BE8-4386-88DD-E7F33B618033}"/>
          </ac:spMkLst>
        </pc:spChg>
        <pc:picChg chg="del">
          <ac:chgData name="Luke Robertson" userId="5f907c3d9581af77" providerId="LiveId" clId="{0DBD0AEB-C90E-4C25-8D23-4D71D20D2DE4}" dt="2019-05-02T17:36:27.286" v="1171" actId="478"/>
          <ac:picMkLst>
            <pc:docMk/>
            <pc:sldMk cId="3903774388" sldId="266"/>
            <ac:picMk id="3" creationId="{83A47A11-2CA7-4D34-BD1A-410DB0312D6C}"/>
          </ac:picMkLst>
        </pc:picChg>
        <pc:picChg chg="add del mod">
          <ac:chgData name="Luke Robertson" userId="5f907c3d9581af77" providerId="LiveId" clId="{0DBD0AEB-C90E-4C25-8D23-4D71D20D2DE4}" dt="2019-05-02T17:36:45.235" v="1181" actId="478"/>
          <ac:picMkLst>
            <pc:docMk/>
            <pc:sldMk cId="3903774388" sldId="266"/>
            <ac:picMk id="4" creationId="{04336730-5EE1-4902-A8A4-FF5990A4BBB5}"/>
          </ac:picMkLst>
        </pc:picChg>
        <pc:picChg chg="del">
          <ac:chgData name="Luke Robertson" userId="5f907c3d9581af77" providerId="LiveId" clId="{0DBD0AEB-C90E-4C25-8D23-4D71D20D2DE4}" dt="2019-05-02T17:36:28.230" v="1172" actId="478"/>
          <ac:picMkLst>
            <pc:docMk/>
            <pc:sldMk cId="3903774388" sldId="266"/>
            <ac:picMk id="5" creationId="{2D428900-78BE-4E17-B193-3C07DB9970D0}"/>
          </ac:picMkLst>
        </pc:picChg>
        <pc:picChg chg="del">
          <ac:chgData name="Luke Robertson" userId="5f907c3d9581af77" providerId="LiveId" clId="{0DBD0AEB-C90E-4C25-8D23-4D71D20D2DE4}" dt="2019-05-02T17:36:26.648" v="1170" actId="478"/>
          <ac:picMkLst>
            <pc:docMk/>
            <pc:sldMk cId="3903774388" sldId="266"/>
            <ac:picMk id="8" creationId="{701ED274-231B-43F1-821B-D37101D170DC}"/>
          </ac:picMkLst>
        </pc:picChg>
        <pc:picChg chg="add mod">
          <ac:chgData name="Luke Robertson" userId="5f907c3d9581af77" providerId="LiveId" clId="{0DBD0AEB-C90E-4C25-8D23-4D71D20D2DE4}" dt="2019-05-02T18:48:08.168" v="3928" actId="1076"/>
          <ac:picMkLst>
            <pc:docMk/>
            <pc:sldMk cId="3903774388" sldId="266"/>
            <ac:picMk id="9" creationId="{B2714738-0E24-4B30-88B0-6EF9D9E16B80}"/>
          </ac:picMkLst>
        </pc:picChg>
        <pc:picChg chg="add mod">
          <ac:chgData name="Luke Robertson" userId="5f907c3d9581af77" providerId="LiveId" clId="{0DBD0AEB-C90E-4C25-8D23-4D71D20D2DE4}" dt="2019-05-02T18:48:16.368" v="3931" actId="1076"/>
          <ac:picMkLst>
            <pc:docMk/>
            <pc:sldMk cId="3903774388" sldId="266"/>
            <ac:picMk id="12" creationId="{2B2ABED5-B54E-492D-B5DB-F3B0D1635791}"/>
          </ac:picMkLst>
        </pc:picChg>
      </pc:sldChg>
      <pc:sldChg chg="addSp delSp modSp delAnim modAnim">
        <pc:chgData name="Luke Robertson" userId="5f907c3d9581af77" providerId="LiveId" clId="{0DBD0AEB-C90E-4C25-8D23-4D71D20D2DE4}" dt="2019-05-02T17:47:19.552" v="1541"/>
        <pc:sldMkLst>
          <pc:docMk/>
          <pc:sldMk cId="1821163983" sldId="267"/>
        </pc:sldMkLst>
        <pc:spChg chg="add mod">
          <ac:chgData name="Luke Robertson" userId="5f907c3d9581af77" providerId="LiveId" clId="{0DBD0AEB-C90E-4C25-8D23-4D71D20D2DE4}" dt="2019-05-02T17:45:50.180" v="1537" actId="1076"/>
          <ac:spMkLst>
            <pc:docMk/>
            <pc:sldMk cId="1821163983" sldId="267"/>
            <ac:spMk id="4" creationId="{BF4083CB-2CBA-43C5-B52C-8DB70CC0B5B8}"/>
          </ac:spMkLst>
        </pc:spChg>
        <pc:spChg chg="del">
          <ac:chgData name="Luke Robertson" userId="5f907c3d9581af77" providerId="LiveId" clId="{0DBD0AEB-C90E-4C25-8D23-4D71D20D2DE4}" dt="2019-05-02T17:42:31.773" v="1405" actId="478"/>
          <ac:spMkLst>
            <pc:docMk/>
            <pc:sldMk cId="1821163983" sldId="267"/>
            <ac:spMk id="15" creationId="{3C5A25A7-07A6-4D7B-9ED1-6156F9669B3F}"/>
          </ac:spMkLst>
        </pc:spChg>
        <pc:spChg chg="del">
          <ac:chgData name="Luke Robertson" userId="5f907c3d9581af77" providerId="LiveId" clId="{0DBD0AEB-C90E-4C25-8D23-4D71D20D2DE4}" dt="2019-05-02T17:42:30.996" v="1404" actId="478"/>
          <ac:spMkLst>
            <pc:docMk/>
            <pc:sldMk cId="1821163983" sldId="267"/>
            <ac:spMk id="16" creationId="{DA3306FC-6C51-461E-B4D6-9818BBBF945A}"/>
          </ac:spMkLst>
        </pc:spChg>
        <pc:spChg chg="del">
          <ac:chgData name="Luke Robertson" userId="5f907c3d9581af77" providerId="LiveId" clId="{0DBD0AEB-C90E-4C25-8D23-4D71D20D2DE4}" dt="2019-05-02T17:42:32.484" v="1406" actId="478"/>
          <ac:spMkLst>
            <pc:docMk/>
            <pc:sldMk cId="1821163983" sldId="267"/>
            <ac:spMk id="19" creationId="{8684CEC2-47EE-44AA-9CAD-023660C2FF7F}"/>
          </ac:spMkLst>
        </pc:spChg>
        <pc:spChg chg="del mod">
          <ac:chgData name="Luke Robertson" userId="5f907c3d9581af77" providerId="LiveId" clId="{0DBD0AEB-C90E-4C25-8D23-4D71D20D2DE4}" dt="2019-05-02T17:42:30.316" v="1403" actId="478"/>
          <ac:spMkLst>
            <pc:docMk/>
            <pc:sldMk cId="1821163983" sldId="267"/>
            <ac:spMk id="23" creationId="{35B85026-67A1-451F-A8AA-6027D3585209}"/>
          </ac:spMkLst>
        </pc:spChg>
        <pc:graphicFrameChg chg="add mod">
          <ac:chgData name="Luke Robertson" userId="5f907c3d9581af77" providerId="LiveId" clId="{0DBD0AEB-C90E-4C25-8D23-4D71D20D2DE4}" dt="2019-05-02T17:46:14.536" v="1538"/>
          <ac:graphicFrameMkLst>
            <pc:docMk/>
            <pc:sldMk cId="1821163983" sldId="267"/>
            <ac:graphicFrameMk id="2" creationId="{80532FE6-3698-48CF-9B80-5A9617A9D13B}"/>
          </ac:graphicFrameMkLst>
        </pc:graphicFrameChg>
        <pc:picChg chg="del">
          <ac:chgData name="Luke Robertson" userId="5f907c3d9581af77" providerId="LiveId" clId="{0DBD0AEB-C90E-4C25-8D23-4D71D20D2DE4}" dt="2019-05-02T17:42:26.705" v="1400" actId="478"/>
          <ac:picMkLst>
            <pc:docMk/>
            <pc:sldMk cId="1821163983" sldId="267"/>
            <ac:picMk id="3" creationId="{0871C2FE-D116-489B-8E18-836A611674BA}"/>
          </ac:picMkLst>
        </pc:picChg>
        <pc:picChg chg="del">
          <ac:chgData name="Luke Robertson" userId="5f907c3d9581af77" providerId="LiveId" clId="{0DBD0AEB-C90E-4C25-8D23-4D71D20D2DE4}" dt="2019-05-02T17:42:27.293" v="1401" actId="478"/>
          <ac:picMkLst>
            <pc:docMk/>
            <pc:sldMk cId="1821163983" sldId="267"/>
            <ac:picMk id="5" creationId="{0A0EDA4E-1E06-4232-B0B8-7D820CF59289}"/>
          </ac:picMkLst>
        </pc:picChg>
        <pc:picChg chg="del">
          <ac:chgData name="Luke Robertson" userId="5f907c3d9581af77" providerId="LiveId" clId="{0DBD0AEB-C90E-4C25-8D23-4D71D20D2DE4}" dt="2019-05-02T17:42:26.066" v="1399" actId="478"/>
          <ac:picMkLst>
            <pc:docMk/>
            <pc:sldMk cId="1821163983" sldId="267"/>
            <ac:picMk id="7" creationId="{C90758DF-E577-4388-8B88-6F469FB6C708}"/>
          </ac:picMkLst>
        </pc:picChg>
        <pc:picChg chg="del">
          <ac:chgData name="Luke Robertson" userId="5f907c3d9581af77" providerId="LiveId" clId="{0DBD0AEB-C90E-4C25-8D23-4D71D20D2DE4}" dt="2019-05-02T17:42:25.544" v="1398" actId="478"/>
          <ac:picMkLst>
            <pc:docMk/>
            <pc:sldMk cId="1821163983" sldId="267"/>
            <ac:picMk id="9" creationId="{321D7FF4-C767-44EB-9881-10A304435996}"/>
          </ac:picMkLst>
        </pc:picChg>
      </pc:sldChg>
      <pc:sldChg chg="addSp delSp modSp delAnim modAnim">
        <pc:chgData name="Luke Robertson" userId="5f907c3d9581af77" providerId="LiveId" clId="{0DBD0AEB-C90E-4C25-8D23-4D71D20D2DE4}" dt="2019-05-02T18:40:26.133" v="3681"/>
        <pc:sldMkLst>
          <pc:docMk/>
          <pc:sldMk cId="4150891256" sldId="268"/>
        </pc:sldMkLst>
        <pc:spChg chg="del">
          <ac:chgData name="Luke Robertson" userId="5f907c3d9581af77" providerId="LiveId" clId="{0DBD0AEB-C90E-4C25-8D23-4D71D20D2DE4}" dt="2019-05-02T17:48:01.382" v="1544" actId="478"/>
          <ac:spMkLst>
            <pc:docMk/>
            <pc:sldMk cId="4150891256" sldId="268"/>
            <ac:spMk id="3" creationId="{1F25CBEF-60FA-4A39-B2AC-5005F0D180BC}"/>
          </ac:spMkLst>
        </pc:spChg>
        <pc:spChg chg="add mod">
          <ac:chgData name="Luke Robertson" userId="5f907c3d9581af77" providerId="LiveId" clId="{0DBD0AEB-C90E-4C25-8D23-4D71D20D2DE4}" dt="2019-05-02T17:49:12.954" v="1627" actId="14100"/>
          <ac:spMkLst>
            <pc:docMk/>
            <pc:sldMk cId="4150891256" sldId="268"/>
            <ac:spMk id="11" creationId="{A266C9B0-D08D-48E4-9AF7-3B4FC5709D53}"/>
          </ac:spMkLst>
        </pc:spChg>
        <pc:picChg chg="mod">
          <ac:chgData name="Luke Robertson" userId="5f907c3d9581af77" providerId="LiveId" clId="{0DBD0AEB-C90E-4C25-8D23-4D71D20D2DE4}" dt="2019-05-02T17:49:02.939" v="1624" actId="1076"/>
          <ac:picMkLst>
            <pc:docMk/>
            <pc:sldMk cId="4150891256" sldId="268"/>
            <ac:picMk id="5" creationId="{74A02429-2FC4-4B96-B8C4-6B6E9F6A0BD8}"/>
          </ac:picMkLst>
        </pc:picChg>
      </pc:sldChg>
      <pc:sldChg chg="del">
        <pc:chgData name="Luke Robertson" userId="5f907c3d9581af77" providerId="LiveId" clId="{0DBD0AEB-C90E-4C25-8D23-4D71D20D2DE4}" dt="2019-05-02T17:50:59.253" v="1661" actId="2696"/>
        <pc:sldMkLst>
          <pc:docMk/>
          <pc:sldMk cId="83472539" sldId="269"/>
        </pc:sldMkLst>
      </pc:sldChg>
      <pc:sldChg chg="modSp add modAnim">
        <pc:chgData name="Luke Robertson" userId="5f907c3d9581af77" providerId="LiveId" clId="{0DBD0AEB-C90E-4C25-8D23-4D71D20D2DE4}" dt="2019-05-02T18:40:32.148" v="3682"/>
        <pc:sldMkLst>
          <pc:docMk/>
          <pc:sldMk cId="1349916277" sldId="270"/>
        </pc:sldMkLst>
        <pc:spChg chg="mod">
          <ac:chgData name="Luke Robertson" userId="5f907c3d9581af77" providerId="LiveId" clId="{0DBD0AEB-C90E-4C25-8D23-4D71D20D2DE4}" dt="2019-05-02T17:50:45.923" v="1660" actId="1076"/>
          <ac:spMkLst>
            <pc:docMk/>
            <pc:sldMk cId="1349916277" sldId="270"/>
            <ac:spMk id="11" creationId="{A266C9B0-D08D-48E4-9AF7-3B4FC5709D53}"/>
          </ac:spMkLst>
        </pc:spChg>
        <pc:picChg chg="mod">
          <ac:chgData name="Luke Robertson" userId="5f907c3d9581af77" providerId="LiveId" clId="{0DBD0AEB-C90E-4C25-8D23-4D71D20D2DE4}" dt="2019-05-02T17:50:43.987" v="1659" actId="1076"/>
          <ac:picMkLst>
            <pc:docMk/>
            <pc:sldMk cId="1349916277" sldId="270"/>
            <ac:picMk id="5" creationId="{74A02429-2FC4-4B96-B8C4-6B6E9F6A0BD8}"/>
          </ac:picMkLst>
        </pc:picChg>
      </pc:sldChg>
      <pc:sldChg chg="addSp modSp add modAnim">
        <pc:chgData name="Luke Robertson" userId="5f907c3d9581af77" providerId="LiveId" clId="{0DBD0AEB-C90E-4C25-8D23-4D71D20D2DE4}" dt="2019-05-02T17:58:35.667" v="1858"/>
        <pc:sldMkLst>
          <pc:docMk/>
          <pc:sldMk cId="291937987" sldId="271"/>
        </pc:sldMkLst>
        <pc:spChg chg="mod">
          <ac:chgData name="Luke Robertson" userId="5f907c3d9581af77" providerId="LiveId" clId="{0DBD0AEB-C90E-4C25-8D23-4D71D20D2DE4}" dt="2019-05-02T17:51:42.247" v="1694" actId="1076"/>
          <ac:spMkLst>
            <pc:docMk/>
            <pc:sldMk cId="291937987" sldId="271"/>
            <ac:spMk id="11" creationId="{A266C9B0-D08D-48E4-9AF7-3B4FC5709D53}"/>
          </ac:spMkLst>
        </pc:spChg>
        <pc:spChg chg="add mod">
          <ac:chgData name="Luke Robertson" userId="5f907c3d9581af77" providerId="LiveId" clId="{0DBD0AEB-C90E-4C25-8D23-4D71D20D2DE4}" dt="2019-05-02T17:52:18.645" v="1718" actId="20577"/>
          <ac:spMkLst>
            <pc:docMk/>
            <pc:sldMk cId="291937987" sldId="271"/>
            <ac:spMk id="12" creationId="{7914105C-608A-4AB0-88BB-AB670EBE31A4}"/>
          </ac:spMkLst>
        </pc:spChg>
        <pc:spChg chg="add mod">
          <ac:chgData name="Luke Robertson" userId="5f907c3d9581af77" providerId="LiveId" clId="{0DBD0AEB-C90E-4C25-8D23-4D71D20D2DE4}" dt="2019-05-02T17:52:37.283" v="1746" actId="14100"/>
          <ac:spMkLst>
            <pc:docMk/>
            <pc:sldMk cId="291937987" sldId="271"/>
            <ac:spMk id="13" creationId="{6C19742F-B4C8-4144-ABD3-A857558A8F45}"/>
          </ac:spMkLst>
        </pc:spChg>
        <pc:spChg chg="add mod">
          <ac:chgData name="Luke Robertson" userId="5f907c3d9581af77" providerId="LiveId" clId="{0DBD0AEB-C90E-4C25-8D23-4D71D20D2DE4}" dt="2019-05-02T17:52:47.684" v="1751" actId="20577"/>
          <ac:spMkLst>
            <pc:docMk/>
            <pc:sldMk cId="291937987" sldId="271"/>
            <ac:spMk id="14" creationId="{EE6E6559-0237-480B-B4B4-F2645D1D11C2}"/>
          </ac:spMkLst>
        </pc:spChg>
        <pc:spChg chg="add mod">
          <ac:chgData name="Luke Robertson" userId="5f907c3d9581af77" providerId="LiveId" clId="{0DBD0AEB-C90E-4C25-8D23-4D71D20D2DE4}" dt="2019-05-02T17:52:56.723" v="1761" actId="6549"/>
          <ac:spMkLst>
            <pc:docMk/>
            <pc:sldMk cId="291937987" sldId="271"/>
            <ac:spMk id="15" creationId="{0EC12AA2-BCC7-4C2E-8EB0-F578BB31CB18}"/>
          </ac:spMkLst>
        </pc:spChg>
        <pc:spChg chg="add mod">
          <ac:chgData name="Luke Robertson" userId="5f907c3d9581af77" providerId="LiveId" clId="{0DBD0AEB-C90E-4C25-8D23-4D71D20D2DE4}" dt="2019-05-02T17:57:16.614" v="1835" actId="1076"/>
          <ac:spMkLst>
            <pc:docMk/>
            <pc:sldMk cId="291937987" sldId="271"/>
            <ac:spMk id="16" creationId="{A27C97C2-D176-4F40-A552-8E96B11B6F81}"/>
          </ac:spMkLst>
        </pc:spChg>
        <pc:spChg chg="add mod">
          <ac:chgData name="Luke Robertson" userId="5f907c3d9581af77" providerId="LiveId" clId="{0DBD0AEB-C90E-4C25-8D23-4D71D20D2DE4}" dt="2019-05-02T17:53:46.862" v="1789" actId="1076"/>
          <ac:spMkLst>
            <pc:docMk/>
            <pc:sldMk cId="291937987" sldId="271"/>
            <ac:spMk id="17" creationId="{C5415C00-3BBC-4478-94D4-62889E8D6973}"/>
          </ac:spMkLst>
        </pc:spChg>
        <pc:spChg chg="add mod">
          <ac:chgData name="Luke Robertson" userId="5f907c3d9581af77" providerId="LiveId" clId="{0DBD0AEB-C90E-4C25-8D23-4D71D20D2DE4}" dt="2019-05-02T17:53:42.876" v="1788" actId="1076"/>
          <ac:spMkLst>
            <pc:docMk/>
            <pc:sldMk cId="291937987" sldId="271"/>
            <ac:spMk id="18" creationId="{DB0C6660-9C42-45B4-83E8-C406D6DD45F1}"/>
          </ac:spMkLst>
        </pc:spChg>
        <pc:spChg chg="add mod ord">
          <ac:chgData name="Luke Robertson" userId="5f907c3d9581af77" providerId="LiveId" clId="{0DBD0AEB-C90E-4C25-8D23-4D71D20D2DE4}" dt="2019-05-02T17:56:38.225" v="1833" actId="14100"/>
          <ac:spMkLst>
            <pc:docMk/>
            <pc:sldMk cId="291937987" sldId="271"/>
            <ac:spMk id="19" creationId="{55AD03EC-9D70-4665-8F07-62DF05D77A8B}"/>
          </ac:spMkLst>
        </pc:spChg>
        <pc:spChg chg="add mod">
          <ac:chgData name="Luke Robertson" userId="5f907c3d9581af77" providerId="LiveId" clId="{0DBD0AEB-C90E-4C25-8D23-4D71D20D2DE4}" dt="2019-05-02T17:58:24.035" v="1857" actId="20577"/>
          <ac:spMkLst>
            <pc:docMk/>
            <pc:sldMk cId="291937987" sldId="271"/>
            <ac:spMk id="23" creationId="{08806BD4-141B-45D3-91D0-A61CE6314FEF}"/>
          </ac:spMkLst>
        </pc:spChg>
        <pc:picChg chg="add mod">
          <ac:chgData name="Luke Robertson" userId="5f907c3d9581af77" providerId="LiveId" clId="{0DBD0AEB-C90E-4C25-8D23-4D71D20D2DE4}" dt="2019-05-02T17:57:23.599" v="1836" actId="1076"/>
          <ac:picMkLst>
            <pc:docMk/>
            <pc:sldMk cId="291937987" sldId="271"/>
            <ac:picMk id="3" creationId="{6C708132-6CB3-49C1-BBAF-3BA99EBAF460}"/>
          </ac:picMkLst>
        </pc:picChg>
        <pc:picChg chg="mod">
          <ac:chgData name="Luke Robertson" userId="5f907c3d9581af77" providerId="LiveId" clId="{0DBD0AEB-C90E-4C25-8D23-4D71D20D2DE4}" dt="2019-05-02T17:51:22.170" v="1668" actId="1076"/>
          <ac:picMkLst>
            <pc:docMk/>
            <pc:sldMk cId="291937987" sldId="271"/>
            <ac:picMk id="5" creationId="{74A02429-2FC4-4B96-B8C4-6B6E9F6A0BD8}"/>
          </ac:picMkLst>
        </pc:picChg>
        <pc:picChg chg="add mod">
          <ac:chgData name="Luke Robertson" userId="5f907c3d9581af77" providerId="LiveId" clId="{0DBD0AEB-C90E-4C25-8D23-4D71D20D2DE4}" dt="2019-05-02T17:57:59.475" v="1843" actId="1076"/>
          <ac:picMkLst>
            <pc:docMk/>
            <pc:sldMk cId="291937987" sldId="271"/>
            <ac:picMk id="6" creationId="{96DFC425-CF50-4A02-9D73-E2F04EC99500}"/>
          </ac:picMkLst>
        </pc:picChg>
      </pc:sldChg>
      <pc:sldChg chg="addSp delSp modSp add ord delAnim modAnim">
        <pc:chgData name="Luke Robertson" userId="5f907c3d9581af77" providerId="LiveId" clId="{0DBD0AEB-C90E-4C25-8D23-4D71D20D2DE4}" dt="2019-05-02T18:57:27.111" v="4028" actId="1076"/>
        <pc:sldMkLst>
          <pc:docMk/>
          <pc:sldMk cId="1273933663" sldId="272"/>
        </pc:sldMkLst>
        <pc:spChg chg="add del mod">
          <ac:chgData name="Luke Robertson" userId="5f907c3d9581af77" providerId="LiveId" clId="{0DBD0AEB-C90E-4C25-8D23-4D71D20D2DE4}" dt="2019-05-02T18:49:50.096" v="3933" actId="478"/>
          <ac:spMkLst>
            <pc:docMk/>
            <pc:sldMk cId="1273933663" sldId="272"/>
            <ac:spMk id="2" creationId="{A54D454C-7A4A-4E4A-B94E-E51116768987}"/>
          </ac:spMkLst>
        </pc:spChg>
        <pc:spChg chg="add mod">
          <ac:chgData name="Luke Robertson" userId="5f907c3d9581af77" providerId="LiveId" clId="{0DBD0AEB-C90E-4C25-8D23-4D71D20D2DE4}" dt="2019-05-02T18:53:21.756" v="3968" actId="14100"/>
          <ac:spMkLst>
            <pc:docMk/>
            <pc:sldMk cId="1273933663" sldId="272"/>
            <ac:spMk id="3" creationId="{646A2A61-0DE2-4322-B3B8-42DFFE284E1B}"/>
          </ac:spMkLst>
        </pc:spChg>
        <pc:spChg chg="mod ord">
          <ac:chgData name="Luke Robertson" userId="5f907c3d9581af77" providerId="LiveId" clId="{0DBD0AEB-C90E-4C25-8D23-4D71D20D2DE4}" dt="2019-05-02T18:56:41.383" v="4024" actId="1076"/>
          <ac:spMkLst>
            <pc:docMk/>
            <pc:sldMk cId="1273933663" sldId="272"/>
            <ac:spMk id="11" creationId="{A266C9B0-D08D-48E4-9AF7-3B4FC5709D53}"/>
          </ac:spMkLst>
        </pc:spChg>
        <pc:spChg chg="add del">
          <ac:chgData name="Luke Robertson" userId="5f907c3d9581af77" providerId="LiveId" clId="{0DBD0AEB-C90E-4C25-8D23-4D71D20D2DE4}" dt="2019-05-02T18:54:47.859" v="3985"/>
          <ac:spMkLst>
            <pc:docMk/>
            <pc:sldMk cId="1273933663" sldId="272"/>
            <ac:spMk id="15" creationId="{C8F10EB1-D193-40CA-A490-487C779D83E8}"/>
          </ac:spMkLst>
        </pc:spChg>
        <pc:spChg chg="add mod">
          <ac:chgData name="Luke Robertson" userId="5f907c3d9581af77" providerId="LiveId" clId="{0DBD0AEB-C90E-4C25-8D23-4D71D20D2DE4}" dt="2019-05-02T18:55:22.882" v="4004" actId="14100"/>
          <ac:spMkLst>
            <pc:docMk/>
            <pc:sldMk cId="1273933663" sldId="272"/>
            <ac:spMk id="16" creationId="{26A1FBAF-A6F7-4C0B-AD4E-9F409ECD53D1}"/>
          </ac:spMkLst>
        </pc:spChg>
        <pc:picChg chg="mod">
          <ac:chgData name="Luke Robertson" userId="5f907c3d9581af77" providerId="LiveId" clId="{0DBD0AEB-C90E-4C25-8D23-4D71D20D2DE4}" dt="2019-05-02T18:00:01.352" v="1865" actId="14100"/>
          <ac:picMkLst>
            <pc:docMk/>
            <pc:sldMk cId="1273933663" sldId="272"/>
            <ac:picMk id="5" creationId="{74A02429-2FC4-4B96-B8C4-6B6E9F6A0BD8}"/>
          </ac:picMkLst>
        </pc:picChg>
        <pc:picChg chg="add mod">
          <ac:chgData name="Luke Robertson" userId="5f907c3d9581af77" providerId="LiveId" clId="{0DBD0AEB-C90E-4C25-8D23-4D71D20D2DE4}" dt="2019-05-02T18:57:27.111" v="4028" actId="1076"/>
          <ac:picMkLst>
            <pc:docMk/>
            <pc:sldMk cId="1273933663" sldId="272"/>
            <ac:picMk id="6" creationId="{C5E34DA1-0B09-463B-A2A9-E65E7E6CEEC9}"/>
          </ac:picMkLst>
        </pc:picChg>
      </pc:sldChg>
      <pc:sldChg chg="addSp delSp modSp add delAnim modAnim">
        <pc:chgData name="Luke Robertson" userId="5f907c3d9581af77" providerId="LiveId" clId="{0DBD0AEB-C90E-4C25-8D23-4D71D20D2DE4}" dt="2019-05-02T18:10:57.662" v="2363"/>
        <pc:sldMkLst>
          <pc:docMk/>
          <pc:sldMk cId="2047772336" sldId="273"/>
        </pc:sldMkLst>
        <pc:spChg chg="del mod">
          <ac:chgData name="Luke Robertson" userId="5f907c3d9581af77" providerId="LiveId" clId="{0DBD0AEB-C90E-4C25-8D23-4D71D20D2DE4}" dt="2019-05-02T18:02:47.964" v="2091" actId="478"/>
          <ac:spMkLst>
            <pc:docMk/>
            <pc:sldMk cId="2047772336" sldId="273"/>
            <ac:spMk id="2" creationId="{A54D454C-7A4A-4E4A-B94E-E51116768987}"/>
          </ac:spMkLst>
        </pc:spChg>
        <pc:spChg chg="mod">
          <ac:chgData name="Luke Robertson" userId="5f907c3d9581af77" providerId="LiveId" clId="{0DBD0AEB-C90E-4C25-8D23-4D71D20D2DE4}" dt="2019-05-02T18:03:05.517" v="2115" actId="313"/>
          <ac:spMkLst>
            <pc:docMk/>
            <pc:sldMk cId="2047772336" sldId="273"/>
            <ac:spMk id="11" creationId="{A266C9B0-D08D-48E4-9AF7-3B4FC5709D53}"/>
          </ac:spMkLst>
        </pc:spChg>
        <pc:spChg chg="add mod">
          <ac:chgData name="Luke Robertson" userId="5f907c3d9581af77" providerId="LiveId" clId="{0DBD0AEB-C90E-4C25-8D23-4D71D20D2DE4}" dt="2019-05-02T18:05:34.747" v="2152" actId="14100"/>
          <ac:spMkLst>
            <pc:docMk/>
            <pc:sldMk cId="2047772336" sldId="273"/>
            <ac:spMk id="14" creationId="{7D85DBB1-59C1-42F6-8EF1-1E9D8DEEA5F6}"/>
          </ac:spMkLst>
        </pc:spChg>
        <pc:spChg chg="add mod">
          <ac:chgData name="Luke Robertson" userId="5f907c3d9581af77" providerId="LiveId" clId="{0DBD0AEB-C90E-4C25-8D23-4D71D20D2DE4}" dt="2019-05-02T18:06:03.390" v="2161" actId="20577"/>
          <ac:spMkLst>
            <pc:docMk/>
            <pc:sldMk cId="2047772336" sldId="273"/>
            <ac:spMk id="15" creationId="{5C3F7061-8FB4-47CE-88FD-F5F247C37942}"/>
          </ac:spMkLst>
        </pc:spChg>
        <pc:spChg chg="add mod">
          <ac:chgData name="Luke Robertson" userId="5f907c3d9581af77" providerId="LiveId" clId="{0DBD0AEB-C90E-4C25-8D23-4D71D20D2DE4}" dt="2019-05-02T18:06:16.314" v="2169" actId="6549"/>
          <ac:spMkLst>
            <pc:docMk/>
            <pc:sldMk cId="2047772336" sldId="273"/>
            <ac:spMk id="16" creationId="{C0D67F6D-23D3-4B5B-A25F-C7DDAD4A70B7}"/>
          </ac:spMkLst>
        </pc:spChg>
        <pc:spChg chg="add mod">
          <ac:chgData name="Luke Robertson" userId="5f907c3d9581af77" providerId="LiveId" clId="{0DBD0AEB-C90E-4C25-8D23-4D71D20D2DE4}" dt="2019-05-02T18:06:54.998" v="2252" actId="14100"/>
          <ac:spMkLst>
            <pc:docMk/>
            <pc:sldMk cId="2047772336" sldId="273"/>
            <ac:spMk id="17" creationId="{98631543-160A-4D33-BBB7-6E87A74E902D}"/>
          </ac:spMkLst>
        </pc:spChg>
        <pc:spChg chg="add mod">
          <ac:chgData name="Luke Robertson" userId="5f907c3d9581af77" providerId="LiveId" clId="{0DBD0AEB-C90E-4C25-8D23-4D71D20D2DE4}" dt="2019-05-02T18:07:15.414" v="2283" actId="14100"/>
          <ac:spMkLst>
            <pc:docMk/>
            <pc:sldMk cId="2047772336" sldId="273"/>
            <ac:spMk id="18" creationId="{4F9AEAD9-861C-41EF-9AE9-0AC3AD96036C}"/>
          </ac:spMkLst>
        </pc:spChg>
        <pc:spChg chg="add mod">
          <ac:chgData name="Luke Robertson" userId="5f907c3d9581af77" providerId="LiveId" clId="{0DBD0AEB-C90E-4C25-8D23-4D71D20D2DE4}" dt="2019-05-02T18:07:40.768" v="2331" actId="1076"/>
          <ac:spMkLst>
            <pc:docMk/>
            <pc:sldMk cId="2047772336" sldId="273"/>
            <ac:spMk id="19" creationId="{108756C8-4119-44BA-9FC5-D78F0341E18D}"/>
          </ac:spMkLst>
        </pc:spChg>
        <pc:spChg chg="add mod">
          <ac:chgData name="Luke Robertson" userId="5f907c3d9581af77" providerId="LiveId" clId="{0DBD0AEB-C90E-4C25-8D23-4D71D20D2DE4}" dt="2019-05-02T18:09:40.936" v="2352" actId="20577"/>
          <ac:spMkLst>
            <pc:docMk/>
            <pc:sldMk cId="2047772336" sldId="273"/>
            <ac:spMk id="22" creationId="{4B2E5A6D-E8A2-4FED-81D2-A4D69D7E54E0}"/>
          </ac:spMkLst>
        </pc:spChg>
        <pc:picChg chg="add mod">
          <ac:chgData name="Luke Robertson" userId="5f907c3d9581af77" providerId="LiveId" clId="{0DBD0AEB-C90E-4C25-8D23-4D71D20D2DE4}" dt="2019-05-02T18:04:08.174" v="2126" actId="1076"/>
          <ac:picMkLst>
            <pc:docMk/>
            <pc:sldMk cId="2047772336" sldId="273"/>
            <ac:picMk id="4" creationId="{B921976F-72FB-425F-BA75-5F89070FCE46}"/>
          </ac:picMkLst>
        </pc:picChg>
        <pc:picChg chg="mod">
          <ac:chgData name="Luke Robertson" userId="5f907c3d9581af77" providerId="LiveId" clId="{0DBD0AEB-C90E-4C25-8D23-4D71D20D2DE4}" dt="2019-05-02T18:02:40.281" v="2089" actId="14100"/>
          <ac:picMkLst>
            <pc:docMk/>
            <pc:sldMk cId="2047772336" sldId="273"/>
            <ac:picMk id="5" creationId="{74A02429-2FC4-4B96-B8C4-6B6E9F6A0BD8}"/>
          </ac:picMkLst>
        </pc:picChg>
        <pc:picChg chg="add mod">
          <ac:chgData name="Luke Robertson" userId="5f907c3d9581af77" providerId="LiveId" clId="{0DBD0AEB-C90E-4C25-8D23-4D71D20D2DE4}" dt="2019-05-02T18:09:15.127" v="2342" actId="1076"/>
          <ac:picMkLst>
            <pc:docMk/>
            <pc:sldMk cId="2047772336" sldId="273"/>
            <ac:picMk id="7" creationId="{AD64C50F-69FF-433A-B7E7-047920D23369}"/>
          </ac:picMkLst>
        </pc:picChg>
        <pc:picChg chg="add mod">
          <ac:chgData name="Luke Robertson" userId="5f907c3d9581af77" providerId="LiveId" clId="{0DBD0AEB-C90E-4C25-8D23-4D71D20D2DE4}" dt="2019-05-02T18:10:37.467" v="2361" actId="1076"/>
          <ac:picMkLst>
            <pc:docMk/>
            <pc:sldMk cId="2047772336" sldId="273"/>
            <ac:picMk id="9" creationId="{173DE506-697D-42EE-9BF9-A2BD747BF09C}"/>
          </ac:picMkLst>
        </pc:picChg>
      </pc:sldChg>
      <pc:sldChg chg="addSp delSp modSp add ord delAnim modAnim">
        <pc:chgData name="Luke Robertson" userId="5f907c3d9581af77" providerId="LiveId" clId="{0DBD0AEB-C90E-4C25-8D23-4D71D20D2DE4}" dt="2019-05-02T18:15:17.297" v="2491"/>
        <pc:sldMkLst>
          <pc:docMk/>
          <pc:sldMk cId="413773102" sldId="274"/>
        </pc:sldMkLst>
        <pc:spChg chg="add mod">
          <ac:chgData name="Luke Robertson" userId="5f907c3d9581af77" providerId="LiveId" clId="{0DBD0AEB-C90E-4C25-8D23-4D71D20D2DE4}" dt="2019-05-02T18:13:26.429" v="2427" actId="1076"/>
          <ac:spMkLst>
            <pc:docMk/>
            <pc:sldMk cId="413773102" sldId="274"/>
            <ac:spMk id="2" creationId="{4D4F93E5-8418-4938-B832-333AF5F2199E}"/>
          </ac:spMkLst>
        </pc:spChg>
        <pc:spChg chg="del">
          <ac:chgData name="Luke Robertson" userId="5f907c3d9581af77" providerId="LiveId" clId="{0DBD0AEB-C90E-4C25-8D23-4D71D20D2DE4}" dt="2019-05-02T18:11:52.239" v="2369" actId="478"/>
          <ac:spMkLst>
            <pc:docMk/>
            <pc:sldMk cId="413773102" sldId="274"/>
            <ac:spMk id="11" creationId="{A266C9B0-D08D-48E4-9AF7-3B4FC5709D53}"/>
          </ac:spMkLst>
        </pc:spChg>
        <pc:spChg chg="add mod">
          <ac:chgData name="Luke Robertson" userId="5f907c3d9581af77" providerId="LiveId" clId="{0DBD0AEB-C90E-4C25-8D23-4D71D20D2DE4}" dt="2019-05-02T18:14:33.494" v="2482" actId="1076"/>
          <ac:spMkLst>
            <pc:docMk/>
            <pc:sldMk cId="413773102" sldId="274"/>
            <ac:spMk id="12" creationId="{FB8AF1EB-B513-4732-9CE3-B109F25B1276}"/>
          </ac:spMkLst>
        </pc:spChg>
        <pc:picChg chg="add mod">
          <ac:chgData name="Luke Robertson" userId="5f907c3d9581af77" providerId="LiveId" clId="{0DBD0AEB-C90E-4C25-8D23-4D71D20D2DE4}" dt="2019-05-02T18:14:58.101" v="2489" actId="1076"/>
          <ac:picMkLst>
            <pc:docMk/>
            <pc:sldMk cId="413773102" sldId="274"/>
            <ac:picMk id="4" creationId="{B53B7520-E042-4BED-9BD5-BA1D30569922}"/>
          </ac:picMkLst>
        </pc:picChg>
        <pc:picChg chg="mod">
          <ac:chgData name="Luke Robertson" userId="5f907c3d9581af77" providerId="LiveId" clId="{0DBD0AEB-C90E-4C25-8D23-4D71D20D2DE4}" dt="2019-05-02T18:13:06.711" v="2424" actId="1076"/>
          <ac:picMkLst>
            <pc:docMk/>
            <pc:sldMk cId="413773102" sldId="274"/>
            <ac:picMk id="5" creationId="{74A02429-2FC4-4B96-B8C4-6B6E9F6A0BD8}"/>
          </ac:picMkLst>
        </pc:picChg>
      </pc:sldChg>
      <pc:sldChg chg="addSp delSp modSp add ord delAnim modAnim">
        <pc:chgData name="Luke Robertson" userId="5f907c3d9581af77" providerId="LiveId" clId="{0DBD0AEB-C90E-4C25-8D23-4D71D20D2DE4}" dt="2019-05-02T18:39:49.969" v="3679" actId="207"/>
        <pc:sldMkLst>
          <pc:docMk/>
          <pc:sldMk cId="587299119" sldId="275"/>
        </pc:sldMkLst>
        <pc:spChg chg="del">
          <ac:chgData name="Luke Robertson" userId="5f907c3d9581af77" providerId="LiveId" clId="{0DBD0AEB-C90E-4C25-8D23-4D71D20D2DE4}" dt="2019-05-02T18:15:53.303" v="2496" actId="478"/>
          <ac:spMkLst>
            <pc:docMk/>
            <pc:sldMk cId="587299119" sldId="275"/>
            <ac:spMk id="2" creationId="{F58B1A37-CE48-4DDA-AC02-5C4FF9E53E3A}"/>
          </ac:spMkLst>
        </pc:spChg>
        <pc:spChg chg="add mod">
          <ac:chgData name="Luke Robertson" userId="5f907c3d9581af77" providerId="LiveId" clId="{0DBD0AEB-C90E-4C25-8D23-4D71D20D2DE4}" dt="2019-05-02T18:16:30.802" v="2570" actId="1076"/>
          <ac:spMkLst>
            <pc:docMk/>
            <pc:sldMk cId="587299119" sldId="275"/>
            <ac:spMk id="3" creationId="{0E05A9B8-0746-472A-A061-05DD0B0E1794}"/>
          </ac:spMkLst>
        </pc:spChg>
        <pc:spChg chg="add mod">
          <ac:chgData name="Luke Robertson" userId="5f907c3d9581af77" providerId="LiveId" clId="{0DBD0AEB-C90E-4C25-8D23-4D71D20D2DE4}" dt="2019-05-02T18:18:06.728" v="2709" actId="1076"/>
          <ac:spMkLst>
            <pc:docMk/>
            <pc:sldMk cId="587299119" sldId="275"/>
            <ac:spMk id="6" creationId="{BD9F0126-19A2-432F-AE94-62768BE6DCB6}"/>
          </ac:spMkLst>
        </pc:spChg>
        <pc:spChg chg="add mod">
          <ac:chgData name="Luke Robertson" userId="5f907c3d9581af77" providerId="LiveId" clId="{0DBD0AEB-C90E-4C25-8D23-4D71D20D2DE4}" dt="2019-05-02T18:39:00.322" v="3676" actId="207"/>
          <ac:spMkLst>
            <pc:docMk/>
            <pc:sldMk cId="587299119" sldId="275"/>
            <ac:spMk id="9" creationId="{27323106-E0BB-419D-97EB-DFF404514B48}"/>
          </ac:spMkLst>
        </pc:spChg>
        <pc:spChg chg="del">
          <ac:chgData name="Luke Robertson" userId="5f907c3d9581af77" providerId="LiveId" clId="{0DBD0AEB-C90E-4C25-8D23-4D71D20D2DE4}" dt="2019-05-02T18:15:52.576" v="2495" actId="478"/>
          <ac:spMkLst>
            <pc:docMk/>
            <pc:sldMk cId="587299119" sldId="275"/>
            <ac:spMk id="12" creationId="{A6500F90-9983-47B0-A59C-EF32C4AFB922}"/>
          </ac:spMkLst>
        </pc:spChg>
        <pc:spChg chg="add mod">
          <ac:chgData name="Luke Robertson" userId="5f907c3d9581af77" providerId="LiveId" clId="{0DBD0AEB-C90E-4C25-8D23-4D71D20D2DE4}" dt="2019-05-02T18:18:09.966" v="2710" actId="1076"/>
          <ac:spMkLst>
            <pc:docMk/>
            <pc:sldMk cId="587299119" sldId="275"/>
            <ac:spMk id="16" creationId="{9CA08627-CDC7-408A-8DA7-591C6431FED8}"/>
          </ac:spMkLst>
        </pc:spChg>
        <pc:spChg chg="add mod">
          <ac:chgData name="Luke Robertson" userId="5f907c3d9581af77" providerId="LiveId" clId="{0DBD0AEB-C90E-4C25-8D23-4D71D20D2DE4}" dt="2019-05-02T18:39:00.322" v="3676" actId="207"/>
          <ac:spMkLst>
            <pc:docMk/>
            <pc:sldMk cId="587299119" sldId="275"/>
            <ac:spMk id="19" creationId="{AB90643C-B845-4B39-A4E5-F9C10ED94B80}"/>
          </ac:spMkLst>
        </pc:spChg>
        <pc:spChg chg="add mod">
          <ac:chgData name="Luke Robertson" userId="5f907c3d9581af77" providerId="LiveId" clId="{0DBD0AEB-C90E-4C25-8D23-4D71D20D2DE4}" dt="2019-05-02T18:39:49.969" v="3679" actId="207"/>
          <ac:spMkLst>
            <pc:docMk/>
            <pc:sldMk cId="587299119" sldId="275"/>
            <ac:spMk id="20" creationId="{0D2DC670-A108-463C-B514-D6F805277F1B}"/>
          </ac:spMkLst>
        </pc:spChg>
        <pc:graphicFrameChg chg="add mod">
          <ac:chgData name="Luke Robertson" userId="5f907c3d9581af77" providerId="LiveId" clId="{0DBD0AEB-C90E-4C25-8D23-4D71D20D2DE4}" dt="2019-05-02T18:30:54.236" v="2824" actId="14100"/>
          <ac:graphicFrameMkLst>
            <pc:docMk/>
            <pc:sldMk cId="587299119" sldId="275"/>
            <ac:graphicFrameMk id="8" creationId="{39375270-AA33-4344-82F3-D0BEE01A5C30}"/>
          </ac:graphicFrameMkLst>
        </pc:graphicFrameChg>
        <pc:picChg chg="add mod">
          <ac:chgData name="Luke Robertson" userId="5f907c3d9581af77" providerId="LiveId" clId="{0DBD0AEB-C90E-4C25-8D23-4D71D20D2DE4}" dt="2019-05-02T18:16:45.224" v="2575" actId="1076"/>
          <ac:picMkLst>
            <pc:docMk/>
            <pc:sldMk cId="587299119" sldId="275"/>
            <ac:picMk id="5" creationId="{207010AB-92C5-41C5-B0CE-98685BF2299E}"/>
          </ac:picMkLst>
        </pc:picChg>
        <pc:picChg chg="del">
          <ac:chgData name="Luke Robertson" userId="5f907c3d9581af77" providerId="LiveId" clId="{0DBD0AEB-C90E-4C25-8D23-4D71D20D2DE4}" dt="2019-05-02T18:15:50.746" v="2494" actId="478"/>
          <ac:picMkLst>
            <pc:docMk/>
            <pc:sldMk cId="587299119" sldId="275"/>
            <ac:picMk id="7" creationId="{F3630C75-2D30-4E79-80D3-2FC7DCB33D45}"/>
          </ac:picMkLst>
        </pc:picChg>
      </pc:sldChg>
    </pc:docChg>
  </pc:docChgLst>
  <pc:docChgLst>
    <pc:chgData name="Luke Robertson" userId="5f907c3d9581af77" providerId="LiveId" clId="{65DFBBF6-15D3-429A-B2F8-1B10AADCD9D5}"/>
    <pc:docChg chg="undo custSel modSld">
      <pc:chgData name="Luke Robertson" userId="5f907c3d9581af77" providerId="LiveId" clId="{65DFBBF6-15D3-429A-B2F8-1B10AADCD9D5}" dt="2019-05-01T14:26:49.165" v="93"/>
      <pc:docMkLst>
        <pc:docMk/>
      </pc:docMkLst>
    </pc:docChg>
  </pc:docChgLst>
  <pc:docChgLst>
    <pc:chgData name="Luke Robertson" userId="5f907c3d9581af77" providerId="LiveId" clId="{E94E1A58-CF0F-485E-B47F-67CAA0A46B02}"/>
    <pc:docChg chg="undo custSel addSld delSld modSld sldOrd">
      <pc:chgData name="Luke Robertson" userId="5f907c3d9581af77" providerId="LiveId" clId="{E94E1A58-CF0F-485E-B47F-67CAA0A46B02}" dt="2019-05-03T11:16:03.878" v="2502"/>
      <pc:docMkLst>
        <pc:docMk/>
      </pc:docMkLst>
      <pc:sldChg chg="modSp">
        <pc:chgData name="Luke Robertson" userId="5f907c3d9581af77" providerId="LiveId" clId="{E94E1A58-CF0F-485E-B47F-67CAA0A46B02}" dt="2019-05-02T19:51:05.548" v="15" actId="20577"/>
        <pc:sldMkLst>
          <pc:docMk/>
          <pc:sldMk cId="2178705942" sldId="256"/>
        </pc:sldMkLst>
        <pc:spChg chg="mod">
          <ac:chgData name="Luke Robertson" userId="5f907c3d9581af77" providerId="LiveId" clId="{E94E1A58-CF0F-485E-B47F-67CAA0A46B02}" dt="2019-05-02T19:51:05.548" v="15" actId="20577"/>
          <ac:spMkLst>
            <pc:docMk/>
            <pc:sldMk cId="2178705942" sldId="256"/>
            <ac:spMk id="2" creationId="{64BD329E-CE66-41E5-B15F-D72E56DB6A92}"/>
          </ac:spMkLst>
        </pc:spChg>
      </pc:sldChg>
      <pc:sldChg chg="addSp delSp modSp delAnim modAnim">
        <pc:chgData name="Luke Robertson" userId="5f907c3d9581af77" providerId="LiveId" clId="{E94E1A58-CF0F-485E-B47F-67CAA0A46B02}" dt="2019-05-02T20:08:10.917" v="462"/>
        <pc:sldMkLst>
          <pc:docMk/>
          <pc:sldMk cId="3942346089" sldId="262"/>
        </pc:sldMkLst>
        <pc:spChg chg="del mod">
          <ac:chgData name="Luke Robertson" userId="5f907c3d9581af77" providerId="LiveId" clId="{E94E1A58-CF0F-485E-B47F-67CAA0A46B02}" dt="2019-05-02T19:52:42.947" v="33" actId="478"/>
          <ac:spMkLst>
            <pc:docMk/>
            <pc:sldMk cId="3942346089" sldId="262"/>
            <ac:spMk id="2" creationId="{F58B1A37-CE48-4DDA-AC02-5C4FF9E53E3A}"/>
          </ac:spMkLst>
        </pc:spChg>
        <pc:spChg chg="add mod">
          <ac:chgData name="Luke Robertson" userId="5f907c3d9581af77" providerId="LiveId" clId="{E94E1A58-CF0F-485E-B47F-67CAA0A46B02}" dt="2019-05-02T20:07:20.490" v="457" actId="1076"/>
          <ac:spMkLst>
            <pc:docMk/>
            <pc:sldMk cId="3942346089" sldId="262"/>
            <ac:spMk id="5" creationId="{7B004139-FE59-4B03-A7A0-DE01F1203631}"/>
          </ac:spMkLst>
        </pc:spChg>
        <pc:spChg chg="del">
          <ac:chgData name="Luke Robertson" userId="5f907c3d9581af77" providerId="LiveId" clId="{E94E1A58-CF0F-485E-B47F-67CAA0A46B02}" dt="2019-05-02T19:52:41.758" v="32" actId="478"/>
          <ac:spMkLst>
            <pc:docMk/>
            <pc:sldMk cId="3942346089" sldId="262"/>
            <ac:spMk id="12" creationId="{A6500F90-9983-47B0-A59C-EF32C4AFB922}"/>
          </ac:spMkLst>
        </pc:spChg>
        <pc:spChg chg="add mod">
          <ac:chgData name="Luke Robertson" userId="5f907c3d9581af77" providerId="LiveId" clId="{E94E1A58-CF0F-485E-B47F-67CAA0A46B02}" dt="2019-05-02T20:06:54.781" v="454" actId="1076"/>
          <ac:spMkLst>
            <pc:docMk/>
            <pc:sldMk cId="3942346089" sldId="262"/>
            <ac:spMk id="15" creationId="{FAB216A5-3F88-4DEB-8049-94428D478E21}"/>
          </ac:spMkLst>
        </pc:spChg>
        <pc:spChg chg="add mod">
          <ac:chgData name="Luke Robertson" userId="5f907c3d9581af77" providerId="LiveId" clId="{E94E1A58-CF0F-485E-B47F-67CAA0A46B02}" dt="2019-05-02T20:06:54.781" v="454" actId="1076"/>
          <ac:spMkLst>
            <pc:docMk/>
            <pc:sldMk cId="3942346089" sldId="262"/>
            <ac:spMk id="16" creationId="{761F795B-265A-44A8-A521-DAC982BDB384}"/>
          </ac:spMkLst>
        </pc:spChg>
        <pc:picChg chg="add mod">
          <ac:chgData name="Luke Robertson" userId="5f907c3d9581af77" providerId="LiveId" clId="{E94E1A58-CF0F-485E-B47F-67CAA0A46B02}" dt="2019-05-02T19:52:25.709" v="28" actId="14100"/>
          <ac:picMkLst>
            <pc:docMk/>
            <pc:sldMk cId="3942346089" sldId="262"/>
            <ac:picMk id="4" creationId="{709CD189-C4A6-4B57-9926-8DED39DA54CF}"/>
          </ac:picMkLst>
        </pc:picChg>
        <pc:picChg chg="mod">
          <ac:chgData name="Luke Robertson" userId="5f907c3d9581af77" providerId="LiveId" clId="{E94E1A58-CF0F-485E-B47F-67CAA0A46B02}" dt="2019-05-02T19:52:36.693" v="30" actId="1076"/>
          <ac:picMkLst>
            <pc:docMk/>
            <pc:sldMk cId="3942346089" sldId="262"/>
            <ac:picMk id="7" creationId="{F3630C75-2D30-4E79-80D3-2FC7DCB33D45}"/>
          </ac:picMkLst>
        </pc:picChg>
      </pc:sldChg>
      <pc:sldChg chg="addSp delSp modSp delAnim modAnim">
        <pc:chgData name="Luke Robertson" userId="5f907c3d9581af77" providerId="LiveId" clId="{E94E1A58-CF0F-485E-B47F-67CAA0A46B02}" dt="2019-05-02T20:26:47.504" v="534"/>
        <pc:sldMkLst>
          <pc:docMk/>
          <pc:sldMk cId="1821621201" sldId="263"/>
        </pc:sldMkLst>
        <pc:spChg chg="del">
          <ac:chgData name="Luke Robertson" userId="5f907c3d9581af77" providerId="LiveId" clId="{E94E1A58-CF0F-485E-B47F-67CAA0A46B02}" dt="2019-05-02T20:23:24.981" v="470" actId="478"/>
          <ac:spMkLst>
            <pc:docMk/>
            <pc:sldMk cId="1821621201" sldId="263"/>
            <ac:spMk id="2" creationId="{F4A1A643-A1A2-4EE8-9C42-0A5A595427BD}"/>
          </ac:spMkLst>
        </pc:spChg>
        <pc:spChg chg="del">
          <ac:chgData name="Luke Robertson" userId="5f907c3d9581af77" providerId="LiveId" clId="{E94E1A58-CF0F-485E-B47F-67CAA0A46B02}" dt="2019-05-02T20:23:28.409" v="472" actId="478"/>
          <ac:spMkLst>
            <pc:docMk/>
            <pc:sldMk cId="1821621201" sldId="263"/>
            <ac:spMk id="4" creationId="{ACD0655F-E66D-4C56-8D89-2E6EDED8F9D7}"/>
          </ac:spMkLst>
        </pc:spChg>
        <pc:spChg chg="add mod">
          <ac:chgData name="Luke Robertson" userId="5f907c3d9581af77" providerId="LiveId" clId="{E94E1A58-CF0F-485E-B47F-67CAA0A46B02}" dt="2019-05-02T20:25:22.958" v="526" actId="1076"/>
          <ac:spMkLst>
            <pc:docMk/>
            <pc:sldMk cId="1821621201" sldId="263"/>
            <ac:spMk id="7" creationId="{8567E61E-51D6-44BF-94EC-661993FEA6E2}"/>
          </ac:spMkLst>
        </pc:spChg>
        <pc:spChg chg="del">
          <ac:chgData name="Luke Robertson" userId="5f907c3d9581af77" providerId="LiveId" clId="{E94E1A58-CF0F-485E-B47F-67CAA0A46B02}" dt="2019-05-02T20:23:22.765" v="468" actId="478"/>
          <ac:spMkLst>
            <pc:docMk/>
            <pc:sldMk cId="1821621201" sldId="263"/>
            <ac:spMk id="11" creationId="{6E522D2B-7C57-43B7-9205-012BF449E07C}"/>
          </ac:spMkLst>
        </pc:spChg>
        <pc:spChg chg="del mod">
          <ac:chgData name="Luke Robertson" userId="5f907c3d9581af77" providerId="LiveId" clId="{E94E1A58-CF0F-485E-B47F-67CAA0A46B02}" dt="2019-05-02T20:23:20.464" v="466" actId="478"/>
          <ac:spMkLst>
            <pc:docMk/>
            <pc:sldMk cId="1821621201" sldId="263"/>
            <ac:spMk id="14" creationId="{664C1FE2-0A48-41A0-89A6-63B40C45F1F2}"/>
          </ac:spMkLst>
        </pc:spChg>
        <pc:spChg chg="del mod">
          <ac:chgData name="Luke Robertson" userId="5f907c3d9581af77" providerId="LiveId" clId="{E94E1A58-CF0F-485E-B47F-67CAA0A46B02}" dt="2019-05-02T20:23:21.677" v="467" actId="478"/>
          <ac:spMkLst>
            <pc:docMk/>
            <pc:sldMk cId="1821621201" sldId="263"/>
            <ac:spMk id="15" creationId="{B3C9CC9F-DD8A-4596-89B4-93D77BD27C59}"/>
          </ac:spMkLst>
        </pc:spChg>
        <pc:spChg chg="del">
          <ac:chgData name="Luke Robertson" userId="5f907c3d9581af77" providerId="LiveId" clId="{E94E1A58-CF0F-485E-B47F-67CAA0A46B02}" dt="2019-05-02T20:23:23.632" v="469" actId="478"/>
          <ac:spMkLst>
            <pc:docMk/>
            <pc:sldMk cId="1821621201" sldId="263"/>
            <ac:spMk id="16" creationId="{A4BD2218-0109-4C41-A0B2-97DF7C994643}"/>
          </ac:spMkLst>
        </pc:spChg>
        <pc:spChg chg="del">
          <ac:chgData name="Luke Robertson" userId="5f907c3d9581af77" providerId="LiveId" clId="{E94E1A58-CF0F-485E-B47F-67CAA0A46B02}" dt="2019-05-02T20:23:25.891" v="471" actId="478"/>
          <ac:spMkLst>
            <pc:docMk/>
            <pc:sldMk cId="1821621201" sldId="263"/>
            <ac:spMk id="17" creationId="{95241F6E-965E-4985-9C97-0FCE2332AD97}"/>
          </ac:spMkLst>
        </pc:spChg>
        <pc:picChg chg="del">
          <ac:chgData name="Luke Robertson" userId="5f907c3d9581af77" providerId="LiveId" clId="{E94E1A58-CF0F-485E-B47F-67CAA0A46B02}" dt="2019-05-02T20:23:17.106" v="463" actId="478"/>
          <ac:picMkLst>
            <pc:docMk/>
            <pc:sldMk cId="1821621201" sldId="263"/>
            <ac:picMk id="3" creationId="{54FAC3EE-7FB6-4CB0-B017-5771296F708C}"/>
          </ac:picMkLst>
        </pc:picChg>
        <pc:picChg chg="add mod">
          <ac:chgData name="Luke Robertson" userId="5f907c3d9581af77" providerId="LiveId" clId="{E94E1A58-CF0F-485E-B47F-67CAA0A46B02}" dt="2019-05-02T20:23:49.385" v="477" actId="1076"/>
          <ac:picMkLst>
            <pc:docMk/>
            <pc:sldMk cId="1821621201" sldId="263"/>
            <ac:picMk id="6" creationId="{D9451AB6-C2B9-4B8B-9D21-EFCC4776A54F}"/>
          </ac:picMkLst>
        </pc:picChg>
        <pc:picChg chg="add del">
          <ac:chgData name="Luke Robertson" userId="5f907c3d9581af77" providerId="LiveId" clId="{E94E1A58-CF0F-485E-B47F-67CAA0A46B02}" dt="2019-05-02T20:26:47.504" v="534"/>
          <ac:picMkLst>
            <pc:docMk/>
            <pc:sldMk cId="1821621201" sldId="263"/>
            <ac:picMk id="8" creationId="{E74F7F48-6A20-4B74-B1D8-0394BFB03B2A}"/>
          </ac:picMkLst>
        </pc:picChg>
      </pc:sldChg>
      <pc:sldChg chg="del">
        <pc:chgData name="Luke Robertson" userId="5f907c3d9581af77" providerId="LiveId" clId="{E94E1A58-CF0F-485E-B47F-67CAA0A46B02}" dt="2019-05-03T10:51:56.321" v="1315" actId="2696"/>
        <pc:sldMkLst>
          <pc:docMk/>
          <pc:sldMk cId="3185683118" sldId="264"/>
        </pc:sldMkLst>
      </pc:sldChg>
      <pc:sldChg chg="del">
        <pc:chgData name="Luke Robertson" userId="5f907c3d9581af77" providerId="LiveId" clId="{E94E1A58-CF0F-485E-B47F-67CAA0A46B02}" dt="2019-05-03T10:52:01.991" v="1316" actId="2696"/>
        <pc:sldMkLst>
          <pc:docMk/>
          <pc:sldMk cId="3392153310" sldId="265"/>
        </pc:sldMkLst>
      </pc:sldChg>
      <pc:sldChg chg="del">
        <pc:chgData name="Luke Robertson" userId="5f907c3d9581af77" providerId="LiveId" clId="{E94E1A58-CF0F-485E-B47F-67CAA0A46B02}" dt="2019-05-03T10:52:07.257" v="1318" actId="2696"/>
        <pc:sldMkLst>
          <pc:docMk/>
          <pc:sldMk cId="3903774388" sldId="266"/>
        </pc:sldMkLst>
      </pc:sldChg>
      <pc:sldChg chg="del">
        <pc:chgData name="Luke Robertson" userId="5f907c3d9581af77" providerId="LiveId" clId="{E94E1A58-CF0F-485E-B47F-67CAA0A46B02}" dt="2019-05-03T10:56:59.816" v="1677" actId="2696"/>
        <pc:sldMkLst>
          <pc:docMk/>
          <pc:sldMk cId="1821163983" sldId="267"/>
        </pc:sldMkLst>
      </pc:sldChg>
      <pc:sldChg chg="del">
        <pc:chgData name="Luke Robertson" userId="5f907c3d9581af77" providerId="LiveId" clId="{E94E1A58-CF0F-485E-B47F-67CAA0A46B02}" dt="2019-05-03T10:57:01.588" v="1678" actId="2696"/>
        <pc:sldMkLst>
          <pc:docMk/>
          <pc:sldMk cId="4150891256" sldId="268"/>
        </pc:sldMkLst>
      </pc:sldChg>
      <pc:sldChg chg="del">
        <pc:chgData name="Luke Robertson" userId="5f907c3d9581af77" providerId="LiveId" clId="{E94E1A58-CF0F-485E-B47F-67CAA0A46B02}" dt="2019-05-03T10:57:04.641" v="1679" actId="2696"/>
        <pc:sldMkLst>
          <pc:docMk/>
          <pc:sldMk cId="1349916277" sldId="270"/>
        </pc:sldMkLst>
      </pc:sldChg>
      <pc:sldChg chg="del">
        <pc:chgData name="Luke Robertson" userId="5f907c3d9581af77" providerId="LiveId" clId="{E94E1A58-CF0F-485E-B47F-67CAA0A46B02}" dt="2019-05-03T10:57:05.745" v="1680" actId="2696"/>
        <pc:sldMkLst>
          <pc:docMk/>
          <pc:sldMk cId="291937987" sldId="271"/>
        </pc:sldMkLst>
      </pc:sldChg>
      <pc:sldChg chg="del">
        <pc:chgData name="Luke Robertson" userId="5f907c3d9581af77" providerId="LiveId" clId="{E94E1A58-CF0F-485E-B47F-67CAA0A46B02}" dt="2019-05-03T10:57:06.662" v="1681" actId="2696"/>
        <pc:sldMkLst>
          <pc:docMk/>
          <pc:sldMk cId="1273933663" sldId="272"/>
        </pc:sldMkLst>
      </pc:sldChg>
      <pc:sldChg chg="del">
        <pc:chgData name="Luke Robertson" userId="5f907c3d9581af77" providerId="LiveId" clId="{E94E1A58-CF0F-485E-B47F-67CAA0A46B02}" dt="2019-05-03T10:57:07.560" v="1682" actId="2696"/>
        <pc:sldMkLst>
          <pc:docMk/>
          <pc:sldMk cId="2047772336" sldId="273"/>
        </pc:sldMkLst>
      </pc:sldChg>
      <pc:sldChg chg="del">
        <pc:chgData name="Luke Robertson" userId="5f907c3d9581af77" providerId="LiveId" clId="{E94E1A58-CF0F-485E-B47F-67CAA0A46B02}" dt="2019-05-03T10:57:08.689" v="1683" actId="2696"/>
        <pc:sldMkLst>
          <pc:docMk/>
          <pc:sldMk cId="413773102" sldId="274"/>
        </pc:sldMkLst>
      </pc:sldChg>
      <pc:sldChg chg="del">
        <pc:chgData name="Luke Robertson" userId="5f907c3d9581af77" providerId="LiveId" clId="{E94E1A58-CF0F-485E-B47F-67CAA0A46B02}" dt="2019-05-03T10:52:05.773" v="1317" actId="2696"/>
        <pc:sldMkLst>
          <pc:docMk/>
          <pc:sldMk cId="587299119" sldId="275"/>
        </pc:sldMkLst>
      </pc:sldChg>
      <pc:sldChg chg="addSp delSp modSp add delAnim modAnim">
        <pc:chgData name="Luke Robertson" userId="5f907c3d9581af77" providerId="LiveId" clId="{E94E1A58-CF0F-485E-B47F-67CAA0A46B02}" dt="2019-05-02T20:51:37.419" v="978"/>
        <pc:sldMkLst>
          <pc:docMk/>
          <pc:sldMk cId="3439104074" sldId="276"/>
        </pc:sldMkLst>
        <pc:spChg chg="add mod">
          <ac:chgData name="Luke Robertson" userId="5f907c3d9581af77" providerId="LiveId" clId="{E94E1A58-CF0F-485E-B47F-67CAA0A46B02}" dt="2019-05-02T20:34:32.291" v="595" actId="207"/>
          <ac:spMkLst>
            <pc:docMk/>
            <pc:sldMk cId="3439104074" sldId="276"/>
            <ac:spMk id="2" creationId="{21DDBB72-C947-446D-AA2F-0B8EDE5D5B8B}"/>
          </ac:spMkLst>
        </pc:spChg>
        <pc:spChg chg="del mod">
          <ac:chgData name="Luke Robertson" userId="5f907c3d9581af77" providerId="LiveId" clId="{E94E1A58-CF0F-485E-B47F-67CAA0A46B02}" dt="2019-05-02T20:34:51.381" v="597" actId="478"/>
          <ac:spMkLst>
            <pc:docMk/>
            <pc:sldMk cId="3439104074" sldId="276"/>
            <ac:spMk id="7" creationId="{8567E61E-51D6-44BF-94EC-661993FEA6E2}"/>
          </ac:spMkLst>
        </pc:spChg>
        <pc:spChg chg="add del mod">
          <ac:chgData name="Luke Robertson" userId="5f907c3d9581af77" providerId="LiveId" clId="{E94E1A58-CF0F-485E-B47F-67CAA0A46B02}" dt="2019-05-02T20:44:23.002" v="684" actId="478"/>
          <ac:spMkLst>
            <pc:docMk/>
            <pc:sldMk cId="3439104074" sldId="276"/>
            <ac:spMk id="9" creationId="{03EDD435-19D3-49D1-A9AE-14A4BA9A101E}"/>
          </ac:spMkLst>
        </pc:spChg>
        <pc:spChg chg="add del mod">
          <ac:chgData name="Luke Robertson" userId="5f907c3d9581af77" providerId="LiveId" clId="{E94E1A58-CF0F-485E-B47F-67CAA0A46B02}" dt="2019-05-02T20:45:43.190" v="788" actId="478"/>
          <ac:spMkLst>
            <pc:docMk/>
            <pc:sldMk cId="3439104074" sldId="276"/>
            <ac:spMk id="10" creationId="{3DDB0213-CA91-4643-A43F-D56E3081F925}"/>
          </ac:spMkLst>
        </pc:spChg>
        <pc:spChg chg="add mod">
          <ac:chgData name="Luke Robertson" userId="5f907c3d9581af77" providerId="LiveId" clId="{E94E1A58-CF0F-485E-B47F-67CAA0A46B02}" dt="2019-05-02T20:46:49.494" v="881" actId="14100"/>
          <ac:spMkLst>
            <pc:docMk/>
            <pc:sldMk cId="3439104074" sldId="276"/>
            <ac:spMk id="11" creationId="{6777CB0C-54EC-4FF7-A187-A03B706AA531}"/>
          </ac:spMkLst>
        </pc:spChg>
        <pc:spChg chg="add mod">
          <ac:chgData name="Luke Robertson" userId="5f907c3d9581af77" providerId="LiveId" clId="{E94E1A58-CF0F-485E-B47F-67CAA0A46B02}" dt="2019-05-02T20:35:30.608" v="602" actId="1076"/>
          <ac:spMkLst>
            <pc:docMk/>
            <pc:sldMk cId="3439104074" sldId="276"/>
            <ac:spMk id="12" creationId="{8145EB97-1988-4E91-9FEF-B964B4A066A2}"/>
          </ac:spMkLst>
        </pc:spChg>
        <pc:spChg chg="add mod">
          <ac:chgData name="Luke Robertson" userId="5f907c3d9581af77" providerId="LiveId" clId="{E94E1A58-CF0F-485E-B47F-67CAA0A46B02}" dt="2019-05-02T20:37:44.200" v="628" actId="1076"/>
          <ac:spMkLst>
            <pc:docMk/>
            <pc:sldMk cId="3439104074" sldId="276"/>
            <ac:spMk id="13" creationId="{8C82F57C-6E2E-4278-8B00-DCB4276E52DF}"/>
          </ac:spMkLst>
        </pc:spChg>
        <pc:spChg chg="add mod">
          <ac:chgData name="Luke Robertson" userId="5f907c3d9581af77" providerId="LiveId" clId="{E94E1A58-CF0F-485E-B47F-67CAA0A46B02}" dt="2019-05-02T20:46:56.886" v="882" actId="207"/>
          <ac:spMkLst>
            <pc:docMk/>
            <pc:sldMk cId="3439104074" sldId="276"/>
            <ac:spMk id="14" creationId="{EE906A68-EC21-47E8-8D53-C7D6B11C2F6C}"/>
          </ac:spMkLst>
        </pc:spChg>
        <pc:spChg chg="add mod">
          <ac:chgData name="Luke Robertson" userId="5f907c3d9581af77" providerId="LiveId" clId="{E94E1A58-CF0F-485E-B47F-67CAA0A46B02}" dt="2019-05-02T20:49:21.693" v="917" actId="207"/>
          <ac:spMkLst>
            <pc:docMk/>
            <pc:sldMk cId="3439104074" sldId="276"/>
            <ac:spMk id="17" creationId="{DE90E2C1-437B-40EB-AF6C-8DE076D7E703}"/>
          </ac:spMkLst>
        </pc:spChg>
        <pc:spChg chg="add mod">
          <ac:chgData name="Luke Robertson" userId="5f907c3d9581af77" providerId="LiveId" clId="{E94E1A58-CF0F-485E-B47F-67CAA0A46B02}" dt="2019-05-02T20:51:13.901" v="975" actId="1076"/>
          <ac:spMkLst>
            <pc:docMk/>
            <pc:sldMk cId="3439104074" sldId="276"/>
            <ac:spMk id="20" creationId="{557E19D4-7C85-409B-85DC-D82FAADA2F4B}"/>
          </ac:spMkLst>
        </pc:spChg>
        <pc:spChg chg="add del mod">
          <ac:chgData name="Luke Robertson" userId="5f907c3d9581af77" providerId="LiveId" clId="{E94E1A58-CF0F-485E-B47F-67CAA0A46B02}" dt="2019-05-02T20:50:43.668" v="933" actId="478"/>
          <ac:spMkLst>
            <pc:docMk/>
            <pc:sldMk cId="3439104074" sldId="276"/>
            <ac:spMk id="27" creationId="{664A0E1C-F5C4-4827-8392-B12DDFE6DE8F}"/>
          </ac:spMkLst>
        </pc:spChg>
        <pc:picChg chg="add mod">
          <ac:chgData name="Luke Robertson" userId="5f907c3d9581af77" providerId="LiveId" clId="{E94E1A58-CF0F-485E-B47F-67CAA0A46B02}" dt="2019-05-02T20:40:23.339" v="645" actId="1076"/>
          <ac:picMkLst>
            <pc:docMk/>
            <pc:sldMk cId="3439104074" sldId="276"/>
            <ac:picMk id="4" creationId="{9BD38EC4-0DCC-48CF-8549-08A25B1830C2}"/>
          </ac:picMkLst>
        </pc:picChg>
        <pc:picChg chg="mod">
          <ac:chgData name="Luke Robertson" userId="5f907c3d9581af77" providerId="LiveId" clId="{E94E1A58-CF0F-485E-B47F-67CAA0A46B02}" dt="2019-05-02T20:27:17.924" v="543" actId="1076"/>
          <ac:picMkLst>
            <pc:docMk/>
            <pc:sldMk cId="3439104074" sldId="276"/>
            <ac:picMk id="6" creationId="{D9451AB6-C2B9-4B8B-9D21-EFCC4776A54F}"/>
          </ac:picMkLst>
        </pc:picChg>
        <pc:picChg chg="add mod">
          <ac:chgData name="Luke Robertson" userId="5f907c3d9581af77" providerId="LiveId" clId="{E94E1A58-CF0F-485E-B47F-67CAA0A46B02}" dt="2019-05-02T20:48:43.341" v="895" actId="1076"/>
          <ac:picMkLst>
            <pc:docMk/>
            <pc:sldMk cId="3439104074" sldId="276"/>
            <ac:picMk id="16" creationId="{4FFC8F2B-2646-42E4-B445-C791592E1E84}"/>
          </ac:picMkLst>
        </pc:picChg>
        <pc:picChg chg="add mod">
          <ac:chgData name="Luke Robertson" userId="5f907c3d9581af77" providerId="LiveId" clId="{E94E1A58-CF0F-485E-B47F-67CAA0A46B02}" dt="2019-05-02T20:50:13.119" v="927" actId="1076"/>
          <ac:picMkLst>
            <pc:docMk/>
            <pc:sldMk cId="3439104074" sldId="276"/>
            <ac:picMk id="19" creationId="{441F250D-0925-4456-B052-DEB80B7627A1}"/>
          </ac:picMkLst>
        </pc:picChg>
        <pc:cxnChg chg="add del mod">
          <ac:chgData name="Luke Robertson" userId="5f907c3d9581af77" providerId="LiveId" clId="{E94E1A58-CF0F-485E-B47F-67CAA0A46B02}" dt="2019-05-02T20:39:34.335" v="642" actId="11529"/>
          <ac:cxnSpMkLst>
            <pc:docMk/>
            <pc:sldMk cId="3439104074" sldId="276"/>
            <ac:cxnSpMk id="8" creationId="{2EC15EF9-3D91-4E03-9E25-EB15371978B7}"/>
          </ac:cxnSpMkLst>
        </pc:cxnChg>
      </pc:sldChg>
      <pc:sldChg chg="addSp delSp modSp add ord delAnim modAnim">
        <pc:chgData name="Luke Robertson" userId="5f907c3d9581af77" providerId="LiveId" clId="{E94E1A58-CF0F-485E-B47F-67CAA0A46B02}" dt="2019-05-03T10:51:28.394" v="1314" actId="1076"/>
        <pc:sldMkLst>
          <pc:docMk/>
          <pc:sldMk cId="211864702" sldId="277"/>
        </pc:sldMkLst>
        <pc:spChg chg="add mod">
          <ac:chgData name="Luke Robertson" userId="5f907c3d9581af77" providerId="LiveId" clId="{E94E1A58-CF0F-485E-B47F-67CAA0A46B02}" dt="2019-05-03T10:51:28.394" v="1314" actId="1076"/>
          <ac:spMkLst>
            <pc:docMk/>
            <pc:sldMk cId="211864702" sldId="277"/>
            <ac:spMk id="2" creationId="{4A798D67-E5C4-4603-90B8-49E241E22E62}"/>
          </ac:spMkLst>
        </pc:spChg>
        <pc:spChg chg="del mod">
          <ac:chgData name="Luke Robertson" userId="5f907c3d9581af77" providerId="LiveId" clId="{E94E1A58-CF0F-485E-B47F-67CAA0A46B02}" dt="2019-05-03T10:48:03.485" v="985" actId="478"/>
          <ac:spMkLst>
            <pc:docMk/>
            <pc:sldMk cId="211864702" sldId="277"/>
            <ac:spMk id="7" creationId="{8567E61E-51D6-44BF-94EC-661993FEA6E2}"/>
          </ac:spMkLst>
        </pc:spChg>
        <pc:picChg chg="mod">
          <ac:chgData name="Luke Robertson" userId="5f907c3d9581af77" providerId="LiveId" clId="{E94E1A58-CF0F-485E-B47F-67CAA0A46B02}" dt="2019-05-03T10:51:03.446" v="1310" actId="1076"/>
          <ac:picMkLst>
            <pc:docMk/>
            <pc:sldMk cId="211864702" sldId="277"/>
            <ac:picMk id="6" creationId="{D9451AB6-C2B9-4B8B-9D21-EFCC4776A54F}"/>
          </ac:picMkLst>
        </pc:picChg>
      </pc:sldChg>
      <pc:sldChg chg="addSp delSp modSp add addAnim delAnim modAnim">
        <pc:chgData name="Luke Robertson" userId="5f907c3d9581af77" providerId="LiveId" clId="{E94E1A58-CF0F-485E-B47F-67CAA0A46B02}" dt="2019-05-03T11:01:02.594" v="1953" actId="20577"/>
        <pc:sldMkLst>
          <pc:docMk/>
          <pc:sldMk cId="3753543314" sldId="278"/>
        </pc:sldMkLst>
        <pc:spChg chg="add del mod">
          <ac:chgData name="Luke Robertson" userId="5f907c3d9581af77" providerId="LiveId" clId="{E94E1A58-CF0F-485E-B47F-67CAA0A46B02}" dt="2019-05-03T10:54:04.827" v="1544" actId="1076"/>
          <ac:spMkLst>
            <pc:docMk/>
            <pc:sldMk cId="3753543314" sldId="278"/>
            <ac:spMk id="2" creationId="{4A798D67-E5C4-4603-90B8-49E241E22E62}"/>
          </ac:spMkLst>
        </pc:spChg>
        <pc:spChg chg="add mod">
          <ac:chgData name="Luke Robertson" userId="5f907c3d9581af77" providerId="LiveId" clId="{E94E1A58-CF0F-485E-B47F-67CAA0A46B02}" dt="2019-05-03T10:55:15.771" v="1628" actId="1076"/>
          <ac:spMkLst>
            <pc:docMk/>
            <pc:sldMk cId="3753543314" sldId="278"/>
            <ac:spMk id="3" creationId="{B0629BB1-B063-4E1D-8857-C1F82A11DCE0}"/>
          </ac:spMkLst>
        </pc:spChg>
        <pc:spChg chg="add mod">
          <ac:chgData name="Luke Robertson" userId="5f907c3d9581af77" providerId="LiveId" clId="{E94E1A58-CF0F-485E-B47F-67CAA0A46B02}" dt="2019-05-03T10:55:38.148" v="1673" actId="20577"/>
          <ac:spMkLst>
            <pc:docMk/>
            <pc:sldMk cId="3753543314" sldId="278"/>
            <ac:spMk id="12" creationId="{8E6058D2-AE29-4099-9E9A-CA737F6F4E88}"/>
          </ac:spMkLst>
        </pc:spChg>
        <pc:spChg chg="add mod">
          <ac:chgData name="Luke Robertson" userId="5f907c3d9581af77" providerId="LiveId" clId="{E94E1A58-CF0F-485E-B47F-67CAA0A46B02}" dt="2019-05-03T11:01:02.594" v="1953" actId="20577"/>
          <ac:spMkLst>
            <pc:docMk/>
            <pc:sldMk cId="3753543314" sldId="278"/>
            <ac:spMk id="13" creationId="{89A2D090-A5FF-4262-A5F6-D4B0A1C6105F}"/>
          </ac:spMkLst>
        </pc:spChg>
        <pc:picChg chg="mod">
          <ac:chgData name="Luke Robertson" userId="5f907c3d9581af77" providerId="LiveId" clId="{E94E1A58-CF0F-485E-B47F-67CAA0A46B02}" dt="2019-05-03T10:52:49.730" v="1322" actId="1076"/>
          <ac:picMkLst>
            <pc:docMk/>
            <pc:sldMk cId="3753543314" sldId="278"/>
            <ac:picMk id="6" creationId="{D9451AB6-C2B9-4B8B-9D21-EFCC4776A54F}"/>
          </ac:picMkLst>
        </pc:picChg>
      </pc:sldChg>
      <pc:sldChg chg="addSp modSp add ord modAnim">
        <pc:chgData name="Luke Robertson" userId="5f907c3d9581af77" providerId="LiveId" clId="{E94E1A58-CF0F-485E-B47F-67CAA0A46B02}" dt="2019-05-03T11:03:43.781" v="2077"/>
        <pc:sldMkLst>
          <pc:docMk/>
          <pc:sldMk cId="2988301315" sldId="279"/>
        </pc:sldMkLst>
        <pc:spChg chg="mod">
          <ac:chgData name="Luke Robertson" userId="5f907c3d9581af77" providerId="LiveId" clId="{E94E1A58-CF0F-485E-B47F-67CAA0A46B02}" dt="2019-05-03T11:03:17.816" v="2074" actId="1076"/>
          <ac:spMkLst>
            <pc:docMk/>
            <pc:sldMk cId="2988301315" sldId="279"/>
            <ac:spMk id="2" creationId="{4A798D67-E5C4-4603-90B8-49E241E22E62}"/>
          </ac:spMkLst>
        </pc:spChg>
        <pc:picChg chg="add mod">
          <ac:chgData name="Luke Robertson" userId="5f907c3d9581af77" providerId="LiveId" clId="{E94E1A58-CF0F-485E-B47F-67CAA0A46B02}" dt="2019-05-03T11:01:59.695" v="1963" actId="1076"/>
          <ac:picMkLst>
            <pc:docMk/>
            <pc:sldMk cId="2988301315" sldId="279"/>
            <ac:picMk id="4" creationId="{640B6AAB-2356-4028-A4EB-E43ADF787356}"/>
          </ac:picMkLst>
        </pc:picChg>
        <pc:picChg chg="mod">
          <ac:chgData name="Luke Robertson" userId="5f907c3d9581af77" providerId="LiveId" clId="{E94E1A58-CF0F-485E-B47F-67CAA0A46B02}" dt="2019-05-03T11:01:20.040" v="1955" actId="1076"/>
          <ac:picMkLst>
            <pc:docMk/>
            <pc:sldMk cId="2988301315" sldId="279"/>
            <ac:picMk id="6" creationId="{D9451AB6-C2B9-4B8B-9D21-EFCC4776A54F}"/>
          </ac:picMkLst>
        </pc:picChg>
      </pc:sldChg>
      <pc:sldChg chg="addSp delSp modSp add ord delAnim modAnim">
        <pc:chgData name="Luke Robertson" userId="5f907c3d9581af77" providerId="LiveId" clId="{E94E1A58-CF0F-485E-B47F-67CAA0A46B02}" dt="2019-05-03T11:16:03.878" v="2502"/>
        <pc:sldMkLst>
          <pc:docMk/>
          <pc:sldMk cId="3110908326" sldId="280"/>
        </pc:sldMkLst>
        <pc:spChg chg="del">
          <ac:chgData name="Luke Robertson" userId="5f907c3d9581af77" providerId="LiveId" clId="{E94E1A58-CF0F-485E-B47F-67CAA0A46B02}" dt="2019-05-03T11:11:34.473" v="2082" actId="478"/>
          <ac:spMkLst>
            <pc:docMk/>
            <pc:sldMk cId="3110908326" sldId="280"/>
            <ac:spMk id="2" creationId="{4A798D67-E5C4-4603-90B8-49E241E22E62}"/>
          </ac:spMkLst>
        </pc:spChg>
        <pc:spChg chg="add mod">
          <ac:chgData name="Luke Robertson" userId="5f907c3d9581af77" providerId="LiveId" clId="{E94E1A58-CF0F-485E-B47F-67CAA0A46B02}" dt="2019-05-03T11:13:39.630" v="2322" actId="1076"/>
          <ac:spMkLst>
            <pc:docMk/>
            <pc:sldMk cId="3110908326" sldId="280"/>
            <ac:spMk id="3" creationId="{56999B70-2A8C-4B57-9CC3-CB833DCB825A}"/>
          </ac:spMkLst>
        </pc:spChg>
        <pc:spChg chg="add mod">
          <ac:chgData name="Luke Robertson" userId="5f907c3d9581af77" providerId="LiveId" clId="{E94E1A58-CF0F-485E-B47F-67CAA0A46B02}" dt="2019-05-03T11:15:44.459" v="2500" actId="1076"/>
          <ac:spMkLst>
            <pc:docMk/>
            <pc:sldMk cId="3110908326" sldId="280"/>
            <ac:spMk id="14" creationId="{E22F75C1-FB81-4DA7-94A0-8916AAECC1DB}"/>
          </ac:spMkLst>
        </pc:spChg>
        <pc:picChg chg="add mod">
          <ac:chgData name="Luke Robertson" userId="5f907c3d9581af77" providerId="LiveId" clId="{E94E1A58-CF0F-485E-B47F-67CAA0A46B02}" dt="2019-05-03T11:14:41.163" v="2335" actId="1076"/>
          <ac:picMkLst>
            <pc:docMk/>
            <pc:sldMk cId="3110908326" sldId="280"/>
            <ac:picMk id="5" creationId="{CB18D481-D87D-4A81-A420-18908D32F138}"/>
          </ac:picMkLst>
        </pc:picChg>
        <pc:picChg chg="mod">
          <ac:chgData name="Luke Robertson" userId="5f907c3d9581af77" providerId="LiveId" clId="{E94E1A58-CF0F-485E-B47F-67CAA0A46B02}" dt="2019-05-03T11:11:47.086" v="2087" actId="1076"/>
          <ac:picMkLst>
            <pc:docMk/>
            <pc:sldMk cId="3110908326" sldId="280"/>
            <ac:picMk id="6" creationId="{D9451AB6-C2B9-4B8B-9D21-EFCC4776A54F}"/>
          </ac:picMkLst>
        </pc:picChg>
      </pc:sldChg>
    </pc:docChg>
  </pc:docChgLst>
  <pc:docChgLst>
    <pc:chgData name="Luke Robertson" userId="5f907c3d9581af77" providerId="LiveId" clId="{4E8B6776-B2E5-483E-9C7F-E9CB0EAB9C43}"/>
    <pc:docChg chg="undo custSel addSld delSld modSld">
      <pc:chgData name="Luke Robertson" userId="5f907c3d9581af77" providerId="LiveId" clId="{4E8B6776-B2E5-483E-9C7F-E9CB0EAB9C43}" dt="2019-05-02T16:28:54.033" v="1785"/>
      <pc:docMkLst>
        <pc:docMk/>
      </pc:docMkLst>
      <pc:sldChg chg="addSp delSp modSp modAnim">
        <pc:chgData name="Luke Robertson" userId="5f907c3d9581af77" providerId="LiveId" clId="{4E8B6776-B2E5-483E-9C7F-E9CB0EAB9C43}" dt="2019-05-02T14:05:56.076" v="70"/>
        <pc:sldMkLst>
          <pc:docMk/>
          <pc:sldMk cId="2178705942" sldId="256"/>
        </pc:sldMkLst>
        <pc:spChg chg="mod">
          <ac:chgData name="Luke Robertson" userId="5f907c3d9581af77" providerId="LiveId" clId="{4E8B6776-B2E5-483E-9C7F-E9CB0EAB9C43}" dt="2019-05-02T14:05:28.412" v="66" actId="20577"/>
          <ac:spMkLst>
            <pc:docMk/>
            <pc:sldMk cId="2178705942" sldId="256"/>
            <ac:spMk id="2" creationId="{64BD329E-CE66-41E5-B15F-D72E56DB6A92}"/>
          </ac:spMkLst>
        </pc:spChg>
        <pc:spChg chg="del">
          <ac:chgData name="Luke Robertson" userId="5f907c3d9581af77" providerId="LiveId" clId="{4E8B6776-B2E5-483E-9C7F-E9CB0EAB9C43}" dt="2019-05-02T14:05:33.896" v="67" actId="478"/>
          <ac:spMkLst>
            <pc:docMk/>
            <pc:sldMk cId="2178705942" sldId="256"/>
            <ac:spMk id="3" creationId="{B0B74403-C6BC-41CA-9472-A64B17CD1309}"/>
          </ac:spMkLst>
        </pc:spChg>
        <pc:spChg chg="add mod">
          <ac:chgData name="Luke Robertson" userId="5f907c3d9581af77" providerId="LiveId" clId="{4E8B6776-B2E5-483E-9C7F-E9CB0EAB9C43}" dt="2019-05-02T14:05:33.896" v="67" actId="478"/>
          <ac:spMkLst>
            <pc:docMk/>
            <pc:sldMk cId="2178705942" sldId="256"/>
            <ac:spMk id="5" creationId="{916CDB10-0F38-401C-BF06-E38617D1169C}"/>
          </ac:spMkLst>
        </pc:spChg>
      </pc:sldChg>
      <pc:sldChg chg="del">
        <pc:chgData name="Luke Robertson" userId="5f907c3d9581af77" providerId="LiveId" clId="{4E8B6776-B2E5-483E-9C7F-E9CB0EAB9C43}" dt="2019-05-02T14:06:40.202" v="71" actId="2696"/>
        <pc:sldMkLst>
          <pc:docMk/>
          <pc:sldMk cId="357755706" sldId="258"/>
        </pc:sldMkLst>
      </pc:sldChg>
      <pc:sldChg chg="del">
        <pc:chgData name="Luke Robertson" userId="5f907c3d9581af77" providerId="LiveId" clId="{4E8B6776-B2E5-483E-9C7F-E9CB0EAB9C43}" dt="2019-05-02T14:06:40.216" v="72" actId="2696"/>
        <pc:sldMkLst>
          <pc:docMk/>
          <pc:sldMk cId="4054051492" sldId="259"/>
        </pc:sldMkLst>
      </pc:sldChg>
      <pc:sldChg chg="del">
        <pc:chgData name="Luke Robertson" userId="5f907c3d9581af77" providerId="LiveId" clId="{4E8B6776-B2E5-483E-9C7F-E9CB0EAB9C43}" dt="2019-05-02T14:06:44.720" v="73" actId="2696"/>
        <pc:sldMkLst>
          <pc:docMk/>
          <pc:sldMk cId="2511695498" sldId="260"/>
        </pc:sldMkLst>
      </pc:sldChg>
      <pc:sldChg chg="del">
        <pc:chgData name="Luke Robertson" userId="5f907c3d9581af77" providerId="LiveId" clId="{4E8B6776-B2E5-483E-9C7F-E9CB0EAB9C43}" dt="2019-05-02T14:06:51.132" v="74" actId="2696"/>
        <pc:sldMkLst>
          <pc:docMk/>
          <pc:sldMk cId="3635093805" sldId="261"/>
        </pc:sldMkLst>
      </pc:sldChg>
      <pc:sldChg chg="modSp modAnim">
        <pc:chgData name="Luke Robertson" userId="5f907c3d9581af77" providerId="LiveId" clId="{4E8B6776-B2E5-483E-9C7F-E9CB0EAB9C43}" dt="2019-05-02T14:42:33.534" v="1113"/>
        <pc:sldMkLst>
          <pc:docMk/>
          <pc:sldMk cId="3942346089" sldId="262"/>
        </pc:sldMkLst>
        <pc:spChg chg="mod">
          <ac:chgData name="Luke Robertson" userId="5f907c3d9581af77" providerId="LiveId" clId="{4E8B6776-B2E5-483E-9C7F-E9CB0EAB9C43}" dt="2019-05-02T14:10:39.869" v="201" actId="20577"/>
          <ac:spMkLst>
            <pc:docMk/>
            <pc:sldMk cId="3942346089" sldId="262"/>
            <ac:spMk id="23" creationId="{4E053C53-0CCD-4F57-8FD0-E9276803E657}"/>
          </ac:spMkLst>
        </pc:spChg>
        <pc:picChg chg="mod">
          <ac:chgData name="Luke Robertson" userId="5f907c3d9581af77" providerId="LiveId" clId="{4E8B6776-B2E5-483E-9C7F-E9CB0EAB9C43}" dt="2019-05-02T14:06:59.994" v="75" actId="14826"/>
          <ac:picMkLst>
            <pc:docMk/>
            <pc:sldMk cId="3942346089" sldId="262"/>
            <ac:picMk id="7" creationId="{F3630C75-2D30-4E79-80D3-2FC7DCB33D45}"/>
          </ac:picMkLst>
        </pc:picChg>
      </pc:sldChg>
      <pc:sldChg chg="delSp modSp delAnim modAnim">
        <pc:chgData name="Luke Robertson" userId="5f907c3d9581af77" providerId="LiveId" clId="{4E8B6776-B2E5-483E-9C7F-E9CB0EAB9C43}" dt="2019-05-02T14:43:05.199" v="1115"/>
        <pc:sldMkLst>
          <pc:docMk/>
          <pc:sldMk cId="1821621201" sldId="263"/>
        </pc:sldMkLst>
        <pc:spChg chg="del mod">
          <ac:chgData name="Luke Robertson" userId="5f907c3d9581af77" providerId="LiveId" clId="{4E8B6776-B2E5-483E-9C7F-E9CB0EAB9C43}" dt="2019-05-02T14:08:27.109" v="151" actId="478"/>
          <ac:spMkLst>
            <pc:docMk/>
            <pc:sldMk cId="1821621201" sldId="263"/>
            <ac:spMk id="4" creationId="{46113D37-A464-4BFB-B3C6-827A563C90D5}"/>
          </ac:spMkLst>
        </pc:spChg>
        <pc:spChg chg="mod">
          <ac:chgData name="Luke Robertson" userId="5f907c3d9581af77" providerId="LiveId" clId="{4E8B6776-B2E5-483E-9C7F-E9CB0EAB9C43}" dt="2019-05-02T14:09:58.740" v="190" actId="1076"/>
          <ac:spMkLst>
            <pc:docMk/>
            <pc:sldMk cId="1821621201" sldId="263"/>
            <ac:spMk id="14" creationId="{664C1FE2-0A48-41A0-89A6-63B40C45F1F2}"/>
          </ac:spMkLst>
        </pc:spChg>
        <pc:picChg chg="mod">
          <ac:chgData name="Luke Robertson" userId="5f907c3d9581af77" providerId="LiveId" clId="{4E8B6776-B2E5-483E-9C7F-E9CB0EAB9C43}" dt="2019-05-02T14:08:48.186" v="157" actId="1076"/>
          <ac:picMkLst>
            <pc:docMk/>
            <pc:sldMk cId="1821621201" sldId="263"/>
            <ac:picMk id="3" creationId="{54FAC3EE-7FB6-4CB0-B017-5771296F708C}"/>
          </ac:picMkLst>
        </pc:picChg>
      </pc:sldChg>
      <pc:sldChg chg="addSp delSp modSp delAnim modAnim">
        <pc:chgData name="Luke Robertson" userId="5f907c3d9581af77" providerId="LiveId" clId="{4E8B6776-B2E5-483E-9C7F-E9CB0EAB9C43}" dt="2019-05-02T14:43:34.013" v="1117"/>
        <pc:sldMkLst>
          <pc:docMk/>
          <pc:sldMk cId="3185683118" sldId="264"/>
        </pc:sldMkLst>
        <pc:spChg chg="add mod">
          <ac:chgData name="Luke Robertson" userId="5f907c3d9581af77" providerId="LiveId" clId="{4E8B6776-B2E5-483E-9C7F-E9CB0EAB9C43}" dt="2019-05-02T14:20:18.593" v="269" actId="1076"/>
          <ac:spMkLst>
            <pc:docMk/>
            <pc:sldMk cId="3185683118" sldId="264"/>
            <ac:spMk id="2" creationId="{6BBBD524-FF17-4B91-B33B-A5EB5DD36F22}"/>
          </ac:spMkLst>
        </pc:spChg>
        <pc:spChg chg="del">
          <ac:chgData name="Luke Robertson" userId="5f907c3d9581af77" providerId="LiveId" clId="{4E8B6776-B2E5-483E-9C7F-E9CB0EAB9C43}" dt="2019-05-02T14:22:39.408" v="413" actId="478"/>
          <ac:spMkLst>
            <pc:docMk/>
            <pc:sldMk cId="3185683118" sldId="264"/>
            <ac:spMk id="4" creationId="{46113D37-A464-4BFB-B3C6-827A563C90D5}"/>
          </ac:spMkLst>
        </pc:spChg>
        <pc:spChg chg="add mod">
          <ac:chgData name="Luke Robertson" userId="5f907c3d9581af77" providerId="LiveId" clId="{4E8B6776-B2E5-483E-9C7F-E9CB0EAB9C43}" dt="2019-05-02T14:21:36.228" v="360" actId="1076"/>
          <ac:spMkLst>
            <pc:docMk/>
            <pc:sldMk cId="3185683118" sldId="264"/>
            <ac:spMk id="13" creationId="{203DDD4A-AEEF-45CA-9AF9-2B44CACC5122}"/>
          </ac:spMkLst>
        </pc:spChg>
        <pc:spChg chg="mod">
          <ac:chgData name="Luke Robertson" userId="5f907c3d9581af77" providerId="LiveId" clId="{4E8B6776-B2E5-483E-9C7F-E9CB0EAB9C43}" dt="2019-05-02T14:21:57.013" v="412" actId="1076"/>
          <ac:spMkLst>
            <pc:docMk/>
            <pc:sldMk cId="3185683118" sldId="264"/>
            <ac:spMk id="14" creationId="{664C1FE2-0A48-41A0-89A6-63B40C45F1F2}"/>
          </ac:spMkLst>
        </pc:spChg>
        <pc:picChg chg="mod">
          <ac:chgData name="Luke Robertson" userId="5f907c3d9581af77" providerId="LiveId" clId="{4E8B6776-B2E5-483E-9C7F-E9CB0EAB9C43}" dt="2019-05-02T14:11:09.938" v="203" actId="14826"/>
          <ac:picMkLst>
            <pc:docMk/>
            <pc:sldMk cId="3185683118" sldId="264"/>
            <ac:picMk id="5" creationId="{140AAA00-31C2-4752-8A9F-D112453F3786}"/>
          </ac:picMkLst>
        </pc:picChg>
      </pc:sldChg>
      <pc:sldChg chg="addSp delSp modSp delAnim modAnim">
        <pc:chgData name="Luke Robertson" userId="5f907c3d9581af77" providerId="LiveId" clId="{4E8B6776-B2E5-483E-9C7F-E9CB0EAB9C43}" dt="2019-05-02T14:37:33.224" v="914"/>
        <pc:sldMkLst>
          <pc:docMk/>
          <pc:sldMk cId="3392153310" sldId="265"/>
        </pc:sldMkLst>
        <pc:spChg chg="add mod">
          <ac:chgData name="Luke Robertson" userId="5f907c3d9581af77" providerId="LiveId" clId="{4E8B6776-B2E5-483E-9C7F-E9CB0EAB9C43}" dt="2019-05-02T14:29:32.611" v="683" actId="20577"/>
          <ac:spMkLst>
            <pc:docMk/>
            <pc:sldMk cId="3392153310" sldId="265"/>
            <ac:spMk id="2" creationId="{4D244DE0-A689-4393-9672-051A67B2DBF0}"/>
          </ac:spMkLst>
        </pc:spChg>
        <pc:spChg chg="del">
          <ac:chgData name="Luke Robertson" userId="5f907c3d9581af77" providerId="LiveId" clId="{4E8B6776-B2E5-483E-9C7F-E9CB0EAB9C43}" dt="2019-05-02T14:24:51.886" v="424" actId="478"/>
          <ac:spMkLst>
            <pc:docMk/>
            <pc:sldMk cId="3392153310" sldId="265"/>
            <ac:spMk id="4" creationId="{46113D37-A464-4BFB-B3C6-827A563C90D5}"/>
          </ac:spMkLst>
        </pc:spChg>
        <pc:spChg chg="add mod">
          <ac:chgData name="Luke Robertson" userId="5f907c3d9581af77" providerId="LiveId" clId="{4E8B6776-B2E5-483E-9C7F-E9CB0EAB9C43}" dt="2019-05-02T14:32:12.979" v="783" actId="1076"/>
          <ac:spMkLst>
            <pc:docMk/>
            <pc:sldMk cId="3392153310" sldId="265"/>
            <ac:spMk id="14" creationId="{CFD5D2AC-4634-44B4-8EE1-23F51EA3BDD6}"/>
          </ac:spMkLst>
        </pc:spChg>
        <pc:spChg chg="add del">
          <ac:chgData name="Luke Robertson" userId="5f907c3d9581af77" providerId="LiveId" clId="{4E8B6776-B2E5-483E-9C7F-E9CB0EAB9C43}" dt="2019-05-02T14:37:33.224" v="914"/>
          <ac:spMkLst>
            <pc:docMk/>
            <pc:sldMk cId="3392153310" sldId="265"/>
            <ac:spMk id="15" creationId="{FBB20949-1A65-4BF8-9683-B8C779012F31}"/>
          </ac:spMkLst>
        </pc:spChg>
        <pc:picChg chg="mod">
          <ac:chgData name="Luke Robertson" userId="5f907c3d9581af77" providerId="LiveId" clId="{4E8B6776-B2E5-483E-9C7F-E9CB0EAB9C43}" dt="2019-05-02T14:25:09.511" v="429" actId="1076"/>
          <ac:picMkLst>
            <pc:docMk/>
            <pc:sldMk cId="3392153310" sldId="265"/>
            <ac:picMk id="3" creationId="{8F5246DB-16FE-4A04-B130-1691E9338066}"/>
          </ac:picMkLst>
        </pc:picChg>
        <pc:picChg chg="add mod">
          <ac:chgData name="Luke Robertson" userId="5f907c3d9581af77" providerId="LiveId" clId="{4E8B6776-B2E5-483E-9C7F-E9CB0EAB9C43}" dt="2019-05-02T14:30:44.303" v="694" actId="1076"/>
          <ac:picMkLst>
            <pc:docMk/>
            <pc:sldMk cId="3392153310" sldId="265"/>
            <ac:picMk id="6" creationId="{1D926298-EC07-4317-A5A7-D54433AFA0DE}"/>
          </ac:picMkLst>
        </pc:picChg>
      </pc:sldChg>
      <pc:sldChg chg="addSp delSp modSp delAnim modAnim">
        <pc:chgData name="Luke Robertson" userId="5f907c3d9581af77" providerId="LiveId" clId="{4E8B6776-B2E5-483E-9C7F-E9CB0EAB9C43}" dt="2019-05-02T14:46:11.528" v="1155"/>
        <pc:sldMkLst>
          <pc:docMk/>
          <pc:sldMk cId="3903774388" sldId="266"/>
        </pc:sldMkLst>
        <pc:spChg chg="del">
          <ac:chgData name="Luke Robertson" userId="5f907c3d9581af77" providerId="LiveId" clId="{4E8B6776-B2E5-483E-9C7F-E9CB0EAB9C43}" dt="2019-05-02T14:33:38.363" v="796" actId="478"/>
          <ac:spMkLst>
            <pc:docMk/>
            <pc:sldMk cId="3903774388" sldId="266"/>
            <ac:spMk id="4" creationId="{46113D37-A464-4BFB-B3C6-827A563C90D5}"/>
          </ac:spMkLst>
        </pc:spChg>
        <pc:spChg chg="add mod">
          <ac:chgData name="Luke Robertson" userId="5f907c3d9581af77" providerId="LiveId" clId="{4E8B6776-B2E5-483E-9C7F-E9CB0EAB9C43}" dt="2019-05-02T14:41:32.689" v="1109" actId="207"/>
          <ac:spMkLst>
            <pc:docMk/>
            <pc:sldMk cId="3903774388" sldId="266"/>
            <ac:spMk id="6" creationId="{D2FD9145-27A7-47FF-89DB-1AFBC5ADFD57}"/>
          </ac:spMkLst>
        </pc:spChg>
        <pc:spChg chg="del">
          <ac:chgData name="Luke Robertson" userId="5f907c3d9581af77" providerId="LiveId" clId="{4E8B6776-B2E5-483E-9C7F-E9CB0EAB9C43}" dt="2019-05-02T14:33:39.138" v="797" actId="478"/>
          <ac:spMkLst>
            <pc:docMk/>
            <pc:sldMk cId="3903774388" sldId="266"/>
            <ac:spMk id="13" creationId="{EC8B318A-28AA-489D-AE66-2B4FA089185F}"/>
          </ac:spMkLst>
        </pc:spChg>
        <pc:spChg chg="del mod">
          <ac:chgData name="Luke Robertson" userId="5f907c3d9581af77" providerId="LiveId" clId="{4E8B6776-B2E5-483E-9C7F-E9CB0EAB9C43}" dt="2019-05-02T14:33:32.622" v="789" actId="478"/>
          <ac:spMkLst>
            <pc:docMk/>
            <pc:sldMk cId="3903774388" sldId="266"/>
            <ac:spMk id="14" creationId="{6168AE48-A94A-4F31-9DEE-153460D11083}"/>
          </ac:spMkLst>
        </pc:spChg>
        <pc:spChg chg="del">
          <ac:chgData name="Luke Robertson" userId="5f907c3d9581af77" providerId="LiveId" clId="{4E8B6776-B2E5-483E-9C7F-E9CB0EAB9C43}" dt="2019-05-02T14:33:33.310" v="790" actId="478"/>
          <ac:spMkLst>
            <pc:docMk/>
            <pc:sldMk cId="3903774388" sldId="266"/>
            <ac:spMk id="15" creationId="{973613AA-B681-45C2-B13A-323DBB0A5CCD}"/>
          </ac:spMkLst>
        </pc:spChg>
        <pc:spChg chg="del">
          <ac:chgData name="Luke Robertson" userId="5f907c3d9581af77" providerId="LiveId" clId="{4E8B6776-B2E5-483E-9C7F-E9CB0EAB9C43}" dt="2019-05-02T14:33:34.148" v="791" actId="478"/>
          <ac:spMkLst>
            <pc:docMk/>
            <pc:sldMk cId="3903774388" sldId="266"/>
            <ac:spMk id="16" creationId="{B920B44C-A4B4-4B2A-A60F-D9AF69947EDE}"/>
          </ac:spMkLst>
        </pc:spChg>
        <pc:spChg chg="del">
          <ac:chgData name="Luke Robertson" userId="5f907c3d9581af77" providerId="LiveId" clId="{4E8B6776-B2E5-483E-9C7F-E9CB0EAB9C43}" dt="2019-05-02T14:33:35.301" v="792" actId="478"/>
          <ac:spMkLst>
            <pc:docMk/>
            <pc:sldMk cId="3903774388" sldId="266"/>
            <ac:spMk id="17" creationId="{2ECDCC3E-4AE1-45BF-BC47-1C68BB025615}"/>
          </ac:spMkLst>
        </pc:spChg>
        <pc:spChg chg="del">
          <ac:chgData name="Luke Robertson" userId="5f907c3d9581af77" providerId="LiveId" clId="{4E8B6776-B2E5-483E-9C7F-E9CB0EAB9C43}" dt="2019-05-02T14:33:35.868" v="793" actId="478"/>
          <ac:spMkLst>
            <pc:docMk/>
            <pc:sldMk cId="3903774388" sldId="266"/>
            <ac:spMk id="18" creationId="{A60D1DF0-7123-4B8D-9165-A338BA813448}"/>
          </ac:spMkLst>
        </pc:spChg>
        <pc:spChg chg="del">
          <ac:chgData name="Luke Robertson" userId="5f907c3d9581af77" providerId="LiveId" clId="{4E8B6776-B2E5-483E-9C7F-E9CB0EAB9C43}" dt="2019-05-02T14:33:37.336" v="795" actId="478"/>
          <ac:spMkLst>
            <pc:docMk/>
            <pc:sldMk cId="3903774388" sldId="266"/>
            <ac:spMk id="19" creationId="{53CBAE3A-A942-45A4-A189-D39017C806B3}"/>
          </ac:spMkLst>
        </pc:spChg>
        <pc:spChg chg="del">
          <ac:chgData name="Luke Robertson" userId="5f907c3d9581af77" providerId="LiveId" clId="{4E8B6776-B2E5-483E-9C7F-E9CB0EAB9C43}" dt="2019-05-02T14:33:36.604" v="794" actId="478"/>
          <ac:spMkLst>
            <pc:docMk/>
            <pc:sldMk cId="3903774388" sldId="266"/>
            <ac:spMk id="20" creationId="{79B155FE-06BC-4C4D-9D03-3C23E7749795}"/>
          </ac:spMkLst>
        </pc:spChg>
        <pc:spChg chg="add mod">
          <ac:chgData name="Luke Robertson" userId="5f907c3d9581af77" providerId="LiveId" clId="{4E8B6776-B2E5-483E-9C7F-E9CB0EAB9C43}" dt="2019-05-02T14:34:43.361" v="871" actId="1076"/>
          <ac:spMkLst>
            <pc:docMk/>
            <pc:sldMk cId="3903774388" sldId="266"/>
            <ac:spMk id="21" creationId="{93356503-9304-4BF8-A948-400DC584A170}"/>
          </ac:spMkLst>
        </pc:spChg>
        <pc:spChg chg="add mod">
          <ac:chgData name="Luke Robertson" userId="5f907c3d9581af77" providerId="LiveId" clId="{4E8B6776-B2E5-483E-9C7F-E9CB0EAB9C43}" dt="2019-05-02T14:35:16.966" v="900" actId="1076"/>
          <ac:spMkLst>
            <pc:docMk/>
            <pc:sldMk cId="3903774388" sldId="266"/>
            <ac:spMk id="22" creationId="{80441FCA-7215-4E3B-A55B-6329F21E8F79}"/>
          </ac:spMkLst>
        </pc:spChg>
        <pc:spChg chg="add mod">
          <ac:chgData name="Luke Robertson" userId="5f907c3d9581af77" providerId="LiveId" clId="{4E8B6776-B2E5-483E-9C7F-E9CB0EAB9C43}" dt="2019-05-02T14:38:15.158" v="1039" actId="1076"/>
          <ac:spMkLst>
            <pc:docMk/>
            <pc:sldMk cId="3903774388" sldId="266"/>
            <ac:spMk id="23" creationId="{46A88BBA-B7D9-48BF-9BF8-C259F9B0C720}"/>
          </ac:spMkLst>
        </pc:spChg>
        <pc:spChg chg="add del mod">
          <ac:chgData name="Luke Robertson" userId="5f907c3d9581af77" providerId="LiveId" clId="{4E8B6776-B2E5-483E-9C7F-E9CB0EAB9C43}" dt="2019-05-02T14:39:09.675" v="1044" actId="478"/>
          <ac:spMkLst>
            <pc:docMk/>
            <pc:sldMk cId="3903774388" sldId="266"/>
            <ac:spMk id="24" creationId="{665933E9-A0D6-4856-89C9-770E81BE6E6F}"/>
          </ac:spMkLst>
        </pc:spChg>
        <pc:spChg chg="add del mod">
          <ac:chgData name="Luke Robertson" userId="5f907c3d9581af77" providerId="LiveId" clId="{4E8B6776-B2E5-483E-9C7F-E9CB0EAB9C43}" dt="2019-05-02T14:40:53.055" v="1101" actId="478"/>
          <ac:spMkLst>
            <pc:docMk/>
            <pc:sldMk cId="3903774388" sldId="266"/>
            <ac:spMk id="25" creationId="{826029B1-7FB2-4698-A7ED-0B04C1BF7C8F}"/>
          </ac:spMkLst>
        </pc:spChg>
        <pc:spChg chg="add mod">
          <ac:chgData name="Luke Robertson" userId="5f907c3d9581af77" providerId="LiveId" clId="{4E8B6776-B2E5-483E-9C7F-E9CB0EAB9C43}" dt="2019-05-02T14:45:58.229" v="1153" actId="1076"/>
          <ac:spMkLst>
            <pc:docMk/>
            <pc:sldMk cId="3903774388" sldId="266"/>
            <ac:spMk id="29" creationId="{CE46FE4F-8BE8-4386-88DD-E7F33B618033}"/>
          </ac:spMkLst>
        </pc:spChg>
        <pc:picChg chg="add mod">
          <ac:chgData name="Luke Robertson" userId="5f907c3d9581af77" providerId="LiveId" clId="{4E8B6776-B2E5-483E-9C7F-E9CB0EAB9C43}" dt="2019-05-02T14:37:03.299" v="910" actId="1076"/>
          <ac:picMkLst>
            <pc:docMk/>
            <pc:sldMk cId="3903774388" sldId="266"/>
            <ac:picMk id="3" creationId="{83A47A11-2CA7-4D34-BD1A-410DB0312D6C}"/>
          </ac:picMkLst>
        </pc:picChg>
        <pc:picChg chg="mod">
          <ac:chgData name="Luke Robertson" userId="5f907c3d9581af77" providerId="LiveId" clId="{4E8B6776-B2E5-483E-9C7F-E9CB0EAB9C43}" dt="2019-05-02T14:33:51.764" v="798" actId="14826"/>
          <ac:picMkLst>
            <pc:docMk/>
            <pc:sldMk cId="3903774388" sldId="266"/>
            <ac:picMk id="5" creationId="{2D428900-78BE-4E17-B193-3C07DB9970D0}"/>
          </ac:picMkLst>
        </pc:picChg>
        <pc:picChg chg="add mod">
          <ac:chgData name="Luke Robertson" userId="5f907c3d9581af77" providerId="LiveId" clId="{4E8B6776-B2E5-483E-9C7F-E9CB0EAB9C43}" dt="2019-05-02T14:45:13.324" v="1124" actId="1076"/>
          <ac:picMkLst>
            <pc:docMk/>
            <pc:sldMk cId="3903774388" sldId="266"/>
            <ac:picMk id="8" creationId="{701ED274-231B-43F1-821B-D37101D170DC}"/>
          </ac:picMkLst>
        </pc:picChg>
      </pc:sldChg>
      <pc:sldChg chg="addSp delSp modSp delAnim modAnim">
        <pc:chgData name="Luke Robertson" userId="5f907c3d9581af77" providerId="LiveId" clId="{4E8B6776-B2E5-483E-9C7F-E9CB0EAB9C43}" dt="2019-05-02T15:49:23.563" v="1484"/>
        <pc:sldMkLst>
          <pc:docMk/>
          <pc:sldMk cId="1821163983" sldId="267"/>
        </pc:sldMkLst>
        <pc:spChg chg="del">
          <ac:chgData name="Luke Robertson" userId="5f907c3d9581af77" providerId="LiveId" clId="{4E8B6776-B2E5-483E-9C7F-E9CB0EAB9C43}" dt="2019-05-02T14:46:59.372" v="1157" actId="478"/>
          <ac:spMkLst>
            <pc:docMk/>
            <pc:sldMk cId="1821163983" sldId="267"/>
            <ac:spMk id="4" creationId="{46113D37-A464-4BFB-B3C6-827A563C90D5}"/>
          </ac:spMkLst>
        </pc:spChg>
        <pc:spChg chg="add del">
          <ac:chgData name="Luke Robertson" userId="5f907c3d9581af77" providerId="LiveId" clId="{4E8B6776-B2E5-483E-9C7F-E9CB0EAB9C43}" dt="2019-05-02T15:47:51.173" v="1383"/>
          <ac:spMkLst>
            <pc:docMk/>
            <pc:sldMk cId="1821163983" sldId="267"/>
            <ac:spMk id="10" creationId="{975982C5-B8E0-4E54-922A-01E99DB0886C}"/>
          </ac:spMkLst>
        </pc:spChg>
        <pc:spChg chg="del">
          <ac:chgData name="Luke Robertson" userId="5f907c3d9581af77" providerId="LiveId" clId="{4E8B6776-B2E5-483E-9C7F-E9CB0EAB9C43}" dt="2019-05-02T14:47:02.203" v="1158" actId="478"/>
          <ac:spMkLst>
            <pc:docMk/>
            <pc:sldMk cId="1821163983" sldId="267"/>
            <ac:spMk id="13" creationId="{2084FEFD-56CD-4C6C-A4EE-2536FFF60214}"/>
          </ac:spMkLst>
        </pc:spChg>
        <pc:spChg chg="del">
          <ac:chgData name="Luke Robertson" userId="5f907c3d9581af77" providerId="LiveId" clId="{4E8B6776-B2E5-483E-9C7F-E9CB0EAB9C43}" dt="2019-05-02T14:46:55.465" v="1156" actId="478"/>
          <ac:spMkLst>
            <pc:docMk/>
            <pc:sldMk cId="1821163983" sldId="267"/>
            <ac:spMk id="14" creationId="{3AE42AF9-57EC-4B41-BF6E-7A9102E69ABF}"/>
          </ac:spMkLst>
        </pc:spChg>
        <pc:spChg chg="add mod">
          <ac:chgData name="Luke Robertson" userId="5f907c3d9581af77" providerId="LiveId" clId="{4E8B6776-B2E5-483E-9C7F-E9CB0EAB9C43}" dt="2019-05-02T14:48:31.116" v="1242" actId="1076"/>
          <ac:spMkLst>
            <pc:docMk/>
            <pc:sldMk cId="1821163983" sldId="267"/>
            <ac:spMk id="15" creationId="{3C5A25A7-07A6-4D7B-9ED1-6156F9669B3F}"/>
          </ac:spMkLst>
        </pc:spChg>
        <pc:spChg chg="add mod">
          <ac:chgData name="Luke Robertson" userId="5f907c3d9581af77" providerId="LiveId" clId="{4E8B6776-B2E5-483E-9C7F-E9CB0EAB9C43}" dt="2019-05-02T14:50:29.732" v="1335" actId="20577"/>
          <ac:spMkLst>
            <pc:docMk/>
            <pc:sldMk cId="1821163983" sldId="267"/>
            <ac:spMk id="16" creationId="{DA3306FC-6C51-461E-B4D6-9818BBBF945A}"/>
          </ac:spMkLst>
        </pc:spChg>
        <pc:spChg chg="add mod">
          <ac:chgData name="Luke Robertson" userId="5f907c3d9581af77" providerId="LiveId" clId="{4E8B6776-B2E5-483E-9C7F-E9CB0EAB9C43}" dt="2019-05-02T15:17:20.206" v="1368" actId="1076"/>
          <ac:spMkLst>
            <pc:docMk/>
            <pc:sldMk cId="1821163983" sldId="267"/>
            <ac:spMk id="19" creationId="{8684CEC2-47EE-44AA-9CAD-023660C2FF7F}"/>
          </ac:spMkLst>
        </pc:spChg>
        <pc:spChg chg="add mod">
          <ac:chgData name="Luke Robertson" userId="5f907c3d9581af77" providerId="LiveId" clId="{4E8B6776-B2E5-483E-9C7F-E9CB0EAB9C43}" dt="2019-05-02T15:49:11.044" v="1482" actId="1076"/>
          <ac:spMkLst>
            <pc:docMk/>
            <pc:sldMk cId="1821163983" sldId="267"/>
            <ac:spMk id="23" creationId="{35B85026-67A1-451F-A8AA-6027D3585209}"/>
          </ac:spMkLst>
        </pc:spChg>
        <pc:picChg chg="add mod">
          <ac:chgData name="Luke Robertson" userId="5f907c3d9581af77" providerId="LiveId" clId="{4E8B6776-B2E5-483E-9C7F-E9CB0EAB9C43}" dt="2019-05-02T14:49:38" v="1250" actId="1076"/>
          <ac:picMkLst>
            <pc:docMk/>
            <pc:sldMk cId="1821163983" sldId="267"/>
            <ac:picMk id="3" creationId="{0871C2FE-D116-489B-8E18-836A611674BA}"/>
          </ac:picMkLst>
        </pc:picChg>
        <pc:picChg chg="mod">
          <ac:chgData name="Luke Robertson" userId="5f907c3d9581af77" providerId="LiveId" clId="{4E8B6776-B2E5-483E-9C7F-E9CB0EAB9C43}" dt="2019-05-02T14:47:28.484" v="1163" actId="14100"/>
          <ac:picMkLst>
            <pc:docMk/>
            <pc:sldMk cId="1821163983" sldId="267"/>
            <ac:picMk id="5" creationId="{0A0EDA4E-1E06-4232-B0B8-7D820CF59289}"/>
          </ac:picMkLst>
        </pc:picChg>
        <pc:picChg chg="add mod">
          <ac:chgData name="Luke Robertson" userId="5f907c3d9581af77" providerId="LiveId" clId="{4E8B6776-B2E5-483E-9C7F-E9CB0EAB9C43}" dt="2019-05-02T15:16:27.969" v="1343" actId="14100"/>
          <ac:picMkLst>
            <pc:docMk/>
            <pc:sldMk cId="1821163983" sldId="267"/>
            <ac:picMk id="7" creationId="{C90758DF-E577-4388-8B88-6F469FB6C708}"/>
          </ac:picMkLst>
        </pc:picChg>
        <pc:picChg chg="add mod">
          <ac:chgData name="Luke Robertson" userId="5f907c3d9581af77" providerId="LiveId" clId="{4E8B6776-B2E5-483E-9C7F-E9CB0EAB9C43}" dt="2019-05-02T15:47:27.774" v="1379" actId="1076"/>
          <ac:picMkLst>
            <pc:docMk/>
            <pc:sldMk cId="1821163983" sldId="267"/>
            <ac:picMk id="9" creationId="{321D7FF4-C767-44EB-9881-10A304435996}"/>
          </ac:picMkLst>
        </pc:picChg>
      </pc:sldChg>
      <pc:sldChg chg="addSp delSp modSp delAnim modAnim">
        <pc:chgData name="Luke Robertson" userId="5f907c3d9581af77" providerId="LiveId" clId="{4E8B6776-B2E5-483E-9C7F-E9CB0EAB9C43}" dt="2019-05-02T16:11:37.620" v="1567"/>
        <pc:sldMkLst>
          <pc:docMk/>
          <pc:sldMk cId="4150891256" sldId="268"/>
        </pc:sldMkLst>
        <pc:spChg chg="add del mod">
          <ac:chgData name="Luke Robertson" userId="5f907c3d9581af77" providerId="LiveId" clId="{4E8B6776-B2E5-483E-9C7F-E9CB0EAB9C43}" dt="2019-05-02T16:10:21.798" v="1497" actId="478"/>
          <ac:spMkLst>
            <pc:docMk/>
            <pc:sldMk cId="4150891256" sldId="268"/>
            <ac:spMk id="2" creationId="{7C990FC9-2374-4AA5-A026-AE574C94400E}"/>
          </ac:spMkLst>
        </pc:spChg>
        <pc:spChg chg="add mod">
          <ac:chgData name="Luke Robertson" userId="5f907c3d9581af77" providerId="LiveId" clId="{4E8B6776-B2E5-483E-9C7F-E9CB0EAB9C43}" dt="2019-05-02T16:11:06.129" v="1562" actId="1076"/>
          <ac:spMkLst>
            <pc:docMk/>
            <pc:sldMk cId="4150891256" sldId="268"/>
            <ac:spMk id="3" creationId="{1F25CBEF-60FA-4A39-B2AC-5005F0D180BC}"/>
          </ac:spMkLst>
        </pc:spChg>
        <pc:spChg chg="del">
          <ac:chgData name="Luke Robertson" userId="5f907c3d9581af77" providerId="LiveId" clId="{4E8B6776-B2E5-483E-9C7F-E9CB0EAB9C43}" dt="2019-05-02T16:07:52.430" v="1492" actId="478"/>
          <ac:spMkLst>
            <pc:docMk/>
            <pc:sldMk cId="4150891256" sldId="268"/>
            <ac:spMk id="4" creationId="{46113D37-A464-4BFB-B3C6-827A563C90D5}"/>
          </ac:spMkLst>
        </pc:spChg>
        <pc:spChg chg="del mod">
          <ac:chgData name="Luke Robertson" userId="5f907c3d9581af77" providerId="LiveId" clId="{4E8B6776-B2E5-483E-9C7F-E9CB0EAB9C43}" dt="2019-05-02T16:07:48.423" v="1490" actId="478"/>
          <ac:spMkLst>
            <pc:docMk/>
            <pc:sldMk cId="4150891256" sldId="268"/>
            <ac:spMk id="14" creationId="{3AE42AF9-57EC-4B41-BF6E-7A9102E69ABF}"/>
          </ac:spMkLst>
        </pc:spChg>
        <pc:spChg chg="del">
          <ac:chgData name="Luke Robertson" userId="5f907c3d9581af77" providerId="LiveId" clId="{4E8B6776-B2E5-483E-9C7F-E9CB0EAB9C43}" dt="2019-05-02T16:07:54.344" v="1493" actId="478"/>
          <ac:spMkLst>
            <pc:docMk/>
            <pc:sldMk cId="4150891256" sldId="268"/>
            <ac:spMk id="15" creationId="{ED416BAB-DB68-4CFE-A7C2-C6E7AB5EE340}"/>
          </ac:spMkLst>
        </pc:spChg>
        <pc:spChg chg="del">
          <ac:chgData name="Luke Robertson" userId="5f907c3d9581af77" providerId="LiveId" clId="{4E8B6776-B2E5-483E-9C7F-E9CB0EAB9C43}" dt="2019-05-02T16:07:49.297" v="1491" actId="478"/>
          <ac:spMkLst>
            <pc:docMk/>
            <pc:sldMk cId="4150891256" sldId="268"/>
            <ac:spMk id="18" creationId="{DE4529ED-2374-4A9F-B50E-809E72D53FFE}"/>
          </ac:spMkLst>
        </pc:spChg>
        <pc:picChg chg="del">
          <ac:chgData name="Luke Robertson" userId="5f907c3d9581af77" providerId="LiveId" clId="{4E8B6776-B2E5-483E-9C7F-E9CB0EAB9C43}" dt="2019-05-02T16:07:42.897" v="1486" actId="478"/>
          <ac:picMkLst>
            <pc:docMk/>
            <pc:sldMk cId="4150891256" sldId="268"/>
            <ac:picMk id="3" creationId="{904665F0-4A87-4F03-8A17-B54ED5241682}"/>
          </ac:picMkLst>
        </pc:picChg>
        <pc:picChg chg="add mod">
          <ac:chgData name="Luke Robertson" userId="5f907c3d9581af77" providerId="LiveId" clId="{4E8B6776-B2E5-483E-9C7F-E9CB0EAB9C43}" dt="2019-05-02T16:08:00.501" v="1494" actId="931"/>
          <ac:picMkLst>
            <pc:docMk/>
            <pc:sldMk cId="4150891256" sldId="268"/>
            <ac:picMk id="5" creationId="{74A02429-2FC4-4B96-B8C4-6B6E9F6A0BD8}"/>
          </ac:picMkLst>
        </pc:picChg>
        <pc:picChg chg="del">
          <ac:chgData name="Luke Robertson" userId="5f907c3d9581af77" providerId="LiveId" clId="{4E8B6776-B2E5-483E-9C7F-E9CB0EAB9C43}" dt="2019-05-02T16:07:42.268" v="1485" actId="478"/>
          <ac:picMkLst>
            <pc:docMk/>
            <pc:sldMk cId="4150891256" sldId="268"/>
            <ac:picMk id="7" creationId="{381C7E6B-9C6C-4BB8-8557-952C21CC1609}"/>
          </ac:picMkLst>
        </pc:picChg>
      </pc:sldChg>
      <pc:sldChg chg="addSp delSp modSp add delAnim modAnim">
        <pc:chgData name="Luke Robertson" userId="5f907c3d9581af77" providerId="LiveId" clId="{4E8B6776-B2E5-483E-9C7F-E9CB0EAB9C43}" dt="2019-05-02T16:28:54.033" v="1785"/>
        <pc:sldMkLst>
          <pc:docMk/>
          <pc:sldMk cId="83472539" sldId="269"/>
        </pc:sldMkLst>
        <pc:spChg chg="add mod">
          <ac:chgData name="Luke Robertson" userId="5f907c3d9581af77" providerId="LiveId" clId="{4E8B6776-B2E5-483E-9C7F-E9CB0EAB9C43}" dt="2019-05-02T16:27:40.685" v="1778" actId="1076"/>
          <ac:spMkLst>
            <pc:docMk/>
            <pc:sldMk cId="83472539" sldId="269"/>
            <ac:spMk id="2" creationId="{A49138A8-A241-4AFF-A72B-3F0463386FAC}"/>
          </ac:spMkLst>
        </pc:spChg>
        <pc:spChg chg="del">
          <ac:chgData name="Luke Robertson" userId="5f907c3d9581af77" providerId="LiveId" clId="{4E8B6776-B2E5-483E-9C7F-E9CB0EAB9C43}" dt="2019-05-02T16:25:40.633" v="1572" actId="478"/>
          <ac:spMkLst>
            <pc:docMk/>
            <pc:sldMk cId="83472539" sldId="269"/>
            <ac:spMk id="3" creationId="{1F25CBEF-60FA-4A39-B2AC-5005F0D180BC}"/>
          </ac:spMkLst>
        </pc:spChg>
        <pc:spChg chg="add mod">
          <ac:chgData name="Luke Robertson" userId="5f907c3d9581af77" providerId="LiveId" clId="{4E8B6776-B2E5-483E-9C7F-E9CB0EAB9C43}" dt="2019-05-02T16:27:45.299" v="1779" actId="1076"/>
          <ac:spMkLst>
            <pc:docMk/>
            <pc:sldMk cId="83472539" sldId="269"/>
            <ac:spMk id="12" creationId="{5FCD13BF-9B60-40FD-92C2-044723B5BC98}"/>
          </ac:spMkLst>
        </pc:spChg>
        <pc:picChg chg="mod">
          <ac:chgData name="Luke Robertson" userId="5f907c3d9581af77" providerId="LiveId" clId="{4E8B6776-B2E5-483E-9C7F-E9CB0EAB9C43}" dt="2019-05-02T16:27:02.600" v="1754" actId="1076"/>
          <ac:picMkLst>
            <pc:docMk/>
            <pc:sldMk cId="83472539" sldId="269"/>
            <ac:picMk id="5" creationId="{74A02429-2FC4-4B96-B8C4-6B6E9F6A0BD8}"/>
          </ac:picMkLst>
        </pc:picChg>
      </pc:sldChg>
      <pc:sldChg chg="del">
        <pc:chgData name="Luke Robertson" userId="5f907c3d9581af77" providerId="LiveId" clId="{4E8B6776-B2E5-483E-9C7F-E9CB0EAB9C43}" dt="2019-05-02T16:10:09.671" v="1495" actId="2696"/>
        <pc:sldMkLst>
          <pc:docMk/>
          <pc:sldMk cId="2014057960" sldId="269"/>
        </pc:sldMkLst>
      </pc:sldChg>
    </pc:docChg>
  </pc:docChgLst>
  <pc:docChgLst>
    <pc:chgData name="Luke Robertson" userId="5f907c3d9581af77" providerId="LiveId" clId="{4E1C3C3B-9919-48C4-BBDE-88DC28E78C21}"/>
    <pc:docChg chg="undo custSel mod addSld delSld modSld sldOrd">
      <pc:chgData name="Luke Robertson" userId="5f907c3d9581af77" providerId="LiveId" clId="{4E1C3C3B-9919-48C4-BBDE-88DC28E78C21}" dt="2019-05-01T00:10:32.428" v="2773" actId="20577"/>
      <pc:docMkLst>
        <pc:docMk/>
      </pc:docMkLst>
      <pc:sldChg chg="modTransition">
        <pc:chgData name="Luke Robertson" userId="5f907c3d9581af77" providerId="LiveId" clId="{4E1C3C3B-9919-48C4-BBDE-88DC28E78C21}" dt="2019-04-30T16:36:43.278" v="55"/>
        <pc:sldMkLst>
          <pc:docMk/>
          <pc:sldMk cId="2178705942" sldId="256"/>
        </pc:sldMkLst>
      </pc:sldChg>
      <pc:sldChg chg="addSp delSp modSp add ord modAnim">
        <pc:chgData name="Luke Robertson" userId="5f907c3d9581af77" providerId="LiveId" clId="{4E1C3C3B-9919-48C4-BBDE-88DC28E78C21}" dt="2019-04-30T23:50:26.479" v="1079"/>
        <pc:sldMkLst>
          <pc:docMk/>
          <pc:sldMk cId="3942346089" sldId="262"/>
        </pc:sldMkLst>
        <pc:spChg chg="del mod">
          <ac:chgData name="Luke Robertson" userId="5f907c3d9581af77" providerId="LiveId" clId="{4E1C3C3B-9919-48C4-BBDE-88DC28E78C21}" dt="2019-04-30T23:49:38.810" v="1045" actId="478"/>
          <ac:spMkLst>
            <pc:docMk/>
            <pc:sldMk cId="3942346089" sldId="262"/>
            <ac:spMk id="2" creationId="{64BD329E-CE66-41E5-B15F-D72E56DB6A92}"/>
          </ac:spMkLst>
        </pc:spChg>
        <pc:spChg chg="add del mod">
          <ac:chgData name="Luke Robertson" userId="5f907c3d9581af77" providerId="LiveId" clId="{4E1C3C3B-9919-48C4-BBDE-88DC28E78C21}" dt="2019-04-30T23:49:42.235" v="1046" actId="478"/>
          <ac:spMkLst>
            <pc:docMk/>
            <pc:sldMk cId="3942346089" sldId="262"/>
            <ac:spMk id="4" creationId="{A30DD90D-C837-4DD2-A5F7-67532D79EDBA}"/>
          </ac:spMkLst>
        </pc:spChg>
        <pc:spChg chg="add mod">
          <ac:chgData name="Luke Robertson" userId="5f907c3d9581af77" providerId="LiveId" clId="{4E1C3C3B-9919-48C4-BBDE-88DC28E78C21}" dt="2019-04-30T23:50:21.956" v="1077" actId="1076"/>
          <ac:spMkLst>
            <pc:docMk/>
            <pc:sldMk cId="3942346089" sldId="262"/>
            <ac:spMk id="23" creationId="{4E053C53-0CCD-4F57-8FD0-E9276803E657}"/>
          </ac:spMkLst>
        </pc:spChg>
        <pc:spChg chg="del">
          <ac:chgData name="Luke Robertson" userId="5f907c3d9581af77" providerId="LiveId" clId="{4E1C3C3B-9919-48C4-BBDE-88DC28E78C21}" dt="2019-04-30T23:49:27.214" v="1043" actId="26606"/>
          <ac:spMkLst>
            <pc:docMk/>
            <pc:sldMk cId="3942346089" sldId="262"/>
            <ac:spMk id="46" creationId="{0BE1027C-ABCB-4C82-91A2-F67B9A5A65A6}"/>
          </ac:spMkLst>
        </pc:spChg>
        <pc:spChg chg="del">
          <ac:chgData name="Luke Robertson" userId="5f907c3d9581af77" providerId="LiveId" clId="{4E1C3C3B-9919-48C4-BBDE-88DC28E78C21}" dt="2019-04-30T23:49:27.214" v="1043" actId="26606"/>
          <ac:spMkLst>
            <pc:docMk/>
            <pc:sldMk cId="3942346089" sldId="262"/>
            <ac:spMk id="55" creationId="{FDAF26D5-7469-49F5-902D-571FA58A7EEE}"/>
          </ac:spMkLst>
        </pc:spChg>
        <pc:spChg chg="add">
          <ac:chgData name="Luke Robertson" userId="5f907c3d9581af77" providerId="LiveId" clId="{4E1C3C3B-9919-48C4-BBDE-88DC28E78C21}" dt="2019-04-30T23:49:27.214" v="1043" actId="26606"/>
          <ac:spMkLst>
            <pc:docMk/>
            <pc:sldMk cId="3942346089" sldId="262"/>
            <ac:spMk id="60" creationId="{211F35AE-7F5A-42E1-B3B2-146E628EED3A}"/>
          </ac:spMkLst>
        </pc:spChg>
        <pc:grpChg chg="del">
          <ac:chgData name="Luke Robertson" userId="5f907c3d9581af77" providerId="LiveId" clId="{4E1C3C3B-9919-48C4-BBDE-88DC28E78C21}" dt="2019-04-30T23:49:27.214" v="1043" actId="26606"/>
          <ac:grpSpMkLst>
            <pc:docMk/>
            <pc:sldMk cId="3942346089" sldId="262"/>
            <ac:grpSpMk id="48" creationId="{0CC57C46-4659-4AF2-9180-2DEED214CDD7}"/>
          </ac:grpSpMkLst>
        </pc:grpChg>
        <pc:grpChg chg="add">
          <ac:chgData name="Luke Robertson" userId="5f907c3d9581af77" providerId="LiveId" clId="{4E1C3C3B-9919-48C4-BBDE-88DC28E78C21}" dt="2019-04-30T23:49:27.214" v="1043" actId="26606"/>
          <ac:grpSpMkLst>
            <pc:docMk/>
            <pc:sldMk cId="3942346089" sldId="262"/>
            <ac:grpSpMk id="62" creationId="{A4D0269D-39E2-42E4-AD56-F65D629C9E32}"/>
          </ac:grpSpMkLst>
        </pc:grpChg>
        <pc:picChg chg="del mod">
          <ac:chgData name="Luke Robertson" userId="5f907c3d9581af77" providerId="LiveId" clId="{4E1C3C3B-9919-48C4-BBDE-88DC28E78C21}" dt="2019-04-30T23:49:32.642" v="1044" actId="478"/>
          <ac:picMkLst>
            <pc:docMk/>
            <pc:sldMk cId="3942346089" sldId="262"/>
            <ac:picMk id="5" creationId="{03CEBE14-9940-460A-A4DC-655DCA5D53C9}"/>
          </ac:picMkLst>
        </pc:picChg>
        <pc:picChg chg="add mod">
          <ac:chgData name="Luke Robertson" userId="5f907c3d9581af77" providerId="LiveId" clId="{4E1C3C3B-9919-48C4-BBDE-88DC28E78C21}" dt="2019-04-30T23:50:01.932" v="1049" actId="1076"/>
          <ac:picMkLst>
            <pc:docMk/>
            <pc:sldMk cId="3942346089" sldId="262"/>
            <ac:picMk id="7" creationId="{F3630C75-2D30-4E79-80D3-2FC7DCB33D45}"/>
          </ac:picMkLst>
        </pc:picChg>
      </pc:sldChg>
      <pc:sldChg chg="addSp delSp modSp add delAnim modAnim">
        <pc:chgData name="Luke Robertson" userId="5f907c3d9581af77" providerId="LiveId" clId="{4E1C3C3B-9919-48C4-BBDE-88DC28E78C21}" dt="2019-04-30T23:52:22.572" v="1311" actId="14100"/>
        <pc:sldMkLst>
          <pc:docMk/>
          <pc:sldMk cId="1821621201" sldId="263"/>
        </pc:sldMkLst>
        <pc:spChg chg="add mod">
          <ac:chgData name="Luke Robertson" userId="5f907c3d9581af77" providerId="LiveId" clId="{4E1C3C3B-9919-48C4-BBDE-88DC28E78C21}" dt="2019-04-30T23:51:27.972" v="1216" actId="20577"/>
          <ac:spMkLst>
            <pc:docMk/>
            <pc:sldMk cId="1821621201" sldId="263"/>
            <ac:spMk id="4" creationId="{46113D37-A464-4BFB-B3C6-827A563C90D5}"/>
          </ac:spMkLst>
        </pc:spChg>
        <pc:spChg chg="add mod">
          <ac:chgData name="Luke Robertson" userId="5f907c3d9581af77" providerId="LiveId" clId="{4E1C3C3B-9919-48C4-BBDE-88DC28E78C21}" dt="2019-04-30T23:52:22.572" v="1311" actId="14100"/>
          <ac:spMkLst>
            <pc:docMk/>
            <pc:sldMk cId="1821621201" sldId="263"/>
            <ac:spMk id="14" creationId="{664C1FE2-0A48-41A0-89A6-63B40C45F1F2}"/>
          </ac:spMkLst>
        </pc:spChg>
        <pc:spChg chg="del">
          <ac:chgData name="Luke Robertson" userId="5f907c3d9581af77" providerId="LiveId" clId="{4E1C3C3B-9919-48C4-BBDE-88DC28E78C21}" dt="2019-04-30T23:50:49.968" v="1084" actId="478"/>
          <ac:spMkLst>
            <pc:docMk/>
            <pc:sldMk cId="1821621201" sldId="263"/>
            <ac:spMk id="23" creationId="{4E053C53-0CCD-4F57-8FD0-E9276803E657}"/>
          </ac:spMkLst>
        </pc:spChg>
        <pc:picChg chg="add mod">
          <ac:chgData name="Luke Robertson" userId="5f907c3d9581af77" providerId="LiveId" clId="{4E1C3C3B-9919-48C4-BBDE-88DC28E78C21}" dt="2019-04-30T23:50:52.994" v="1085" actId="1076"/>
          <ac:picMkLst>
            <pc:docMk/>
            <pc:sldMk cId="1821621201" sldId="263"/>
            <ac:picMk id="3" creationId="{54FAC3EE-7FB6-4CB0-B017-5771296F708C}"/>
          </ac:picMkLst>
        </pc:picChg>
        <pc:picChg chg="del">
          <ac:chgData name="Luke Robertson" userId="5f907c3d9581af77" providerId="LiveId" clId="{4E1C3C3B-9919-48C4-BBDE-88DC28E78C21}" dt="2019-04-30T23:50:36.522" v="1081" actId="478"/>
          <ac:picMkLst>
            <pc:docMk/>
            <pc:sldMk cId="1821621201" sldId="263"/>
            <ac:picMk id="7" creationId="{F3630C75-2D30-4E79-80D3-2FC7DCB33D4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B7F5-18F9-4A9A-8EBE-D2EC57717CD5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BC247-C132-4ED9-9983-A714DD22171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4202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B7F5-18F9-4A9A-8EBE-D2EC57717CD5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BC247-C132-4ED9-9983-A714DD221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235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B7F5-18F9-4A9A-8EBE-D2EC57717CD5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BC247-C132-4ED9-9983-A714DD221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99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B7F5-18F9-4A9A-8EBE-D2EC57717CD5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BC247-C132-4ED9-9983-A714DD22171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9161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B7F5-18F9-4A9A-8EBE-D2EC57717CD5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BC247-C132-4ED9-9983-A714DD221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489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B7F5-18F9-4A9A-8EBE-D2EC57717CD5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BC247-C132-4ED9-9983-A714DD22171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4810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B7F5-18F9-4A9A-8EBE-D2EC57717CD5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BC247-C132-4ED9-9983-A714DD221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52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B7F5-18F9-4A9A-8EBE-D2EC57717CD5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BC247-C132-4ED9-9983-A714DD221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845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B7F5-18F9-4A9A-8EBE-D2EC57717CD5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BC247-C132-4ED9-9983-A714DD221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55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B7F5-18F9-4A9A-8EBE-D2EC57717CD5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BC247-C132-4ED9-9983-A714DD221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44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B7F5-18F9-4A9A-8EBE-D2EC57717CD5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BC247-C132-4ED9-9983-A714DD221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48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B7F5-18F9-4A9A-8EBE-D2EC57717CD5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BC247-C132-4ED9-9983-A714DD221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2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B7F5-18F9-4A9A-8EBE-D2EC57717CD5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BC247-C132-4ED9-9983-A714DD221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989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B7F5-18F9-4A9A-8EBE-D2EC57717CD5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BC247-C132-4ED9-9983-A714DD221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3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B7F5-18F9-4A9A-8EBE-D2EC57717CD5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BC247-C132-4ED9-9983-A714DD221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48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B7F5-18F9-4A9A-8EBE-D2EC57717CD5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BC247-C132-4ED9-9983-A714DD221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55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B7F5-18F9-4A9A-8EBE-D2EC57717CD5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BC247-C132-4ED9-9983-A714DD221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90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386B7F5-18F9-4A9A-8EBE-D2EC57717CD5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E3BC247-C132-4ED9-9983-A714DD221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361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609862E-48F9-45AC-8D44-67A0268A7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97986E7-0E3C-4F64-886E-935DDCB83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773033" y="1420238"/>
            <a:ext cx="4415786" cy="4751961"/>
            <a:chOff x="9206969" y="2963333"/>
            <a:chExt cx="2981858" cy="32088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903D17F-F79E-40E5-9563-A1CFFCC06A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A5D5775-627F-4588-82B3-905EDF231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D7F2A20-5DE4-4BC0-91EA-5FFE33A4D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D536BA0-56C7-429C-B41E-B5724F0CD4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F15726F-71BE-4007-B9B6-0A1AA0D520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BD329E-CE66-41E5-B15F-D72E56DB6A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1" y="685799"/>
            <a:ext cx="8420877" cy="2971801"/>
          </a:xfrm>
        </p:spPr>
        <p:txBody>
          <a:bodyPr>
            <a:normAutofit/>
          </a:bodyPr>
          <a:lstStyle/>
          <a:p>
            <a:r>
              <a:rPr lang="en-US" dirty="0"/>
              <a:t>Splitting Orders already in transit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778E17-561F-4D75-A308-343F6783CFD3}"/>
              </a:ext>
            </a:extLst>
          </p:cNvPr>
          <p:cNvSpPr txBox="1"/>
          <p:nvPr/>
        </p:nvSpPr>
        <p:spPr>
          <a:xfrm>
            <a:off x="684211" y="4343399"/>
            <a:ext cx="7569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Breakdowns are unavoidable. In those situations we may need to</a:t>
            </a:r>
          </a:p>
          <a:p>
            <a:r>
              <a:rPr lang="en-US" dirty="0"/>
              <a:t>repower the order and will still need to maintain the same invoice.</a:t>
            </a:r>
          </a:p>
        </p:txBody>
      </p:sp>
    </p:spTree>
    <p:extLst>
      <p:ext uri="{BB962C8B-B14F-4D97-AF65-F5344CB8AC3E}">
        <p14:creationId xmlns:p14="http://schemas.microsoft.com/office/powerpoint/2010/main" val="21787059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211F35AE-7F5A-42E1-B3B2-146E628EE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4D0269D-39E2-42E4-AD56-F65D629C9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C4175A4-E4D7-4D1A-93E8-FD679229F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D45E9403-561B-4CEC-B6F7-9BD476FB4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FE00C17-2C9E-48CF-9BC3-61B34FD13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CA37D796-28F7-4A9C-AD5B-7D8CCE81E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2E25AE7-6B25-4C75-85E5-733E8A4CE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12FC312-EA34-4B3E-AB97-21E7A400B9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8" y="2493167"/>
            <a:ext cx="12002403" cy="1583800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7E97E96C-60BE-4B48-A626-430FED5B951C}"/>
              </a:ext>
            </a:extLst>
          </p:cNvPr>
          <p:cNvSpPr/>
          <p:nvPr/>
        </p:nvSpPr>
        <p:spPr>
          <a:xfrm>
            <a:off x="504373" y="3222229"/>
            <a:ext cx="3562802" cy="1044971"/>
          </a:xfrm>
          <a:prstGeom prst="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Begin by accessing the Travel Order</a:t>
            </a:r>
          </a:p>
        </p:txBody>
      </p:sp>
    </p:spTree>
    <p:extLst>
      <p:ext uri="{BB962C8B-B14F-4D97-AF65-F5344CB8AC3E}">
        <p14:creationId xmlns:p14="http://schemas.microsoft.com/office/powerpoint/2010/main" val="39423460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211F35AE-7F5A-42E1-B3B2-146E628EE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4D0269D-39E2-42E4-AD56-F65D629C9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C4175A4-E4D7-4D1A-93E8-FD679229F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D45E9403-561B-4CEC-B6F7-9BD476FB4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FE00C17-2C9E-48CF-9BC3-61B34FD13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CA37D796-28F7-4A9C-AD5B-7D8CCE81E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2E25AE7-6B25-4C75-85E5-733E8A4CE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12FC312-EA34-4B3E-AB97-21E7A400B9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7" y="1147231"/>
            <a:ext cx="11919865" cy="4086225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C6DBD4F6-CA78-4C62-9E55-83029572D73A}"/>
              </a:ext>
            </a:extLst>
          </p:cNvPr>
          <p:cNvSpPr/>
          <p:nvPr/>
        </p:nvSpPr>
        <p:spPr>
          <a:xfrm>
            <a:off x="6877050" y="1940584"/>
            <a:ext cx="3092369" cy="1127919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Click the Split Order button to begin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631167F1-8E18-459C-9B68-86DA2422F3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81" y="1181363"/>
            <a:ext cx="11919867" cy="4086225"/>
          </a:xfrm>
          <a:prstGeom prst="rect">
            <a:avLst/>
          </a:prstGeom>
        </p:spPr>
      </p:pic>
      <p:sp>
        <p:nvSpPr>
          <p:cNvPr id="14" name="Arrow: Left 13">
            <a:extLst>
              <a:ext uri="{FF2B5EF4-FFF2-40B4-BE49-F238E27FC236}">
                <a16:creationId xmlns:a16="http://schemas.microsoft.com/office/drawing/2014/main" id="{9D673E07-DE4B-4383-A125-1BF593AFFAC6}"/>
              </a:ext>
            </a:extLst>
          </p:cNvPr>
          <p:cNvSpPr/>
          <p:nvPr/>
        </p:nvSpPr>
        <p:spPr>
          <a:xfrm>
            <a:off x="2152198" y="1624544"/>
            <a:ext cx="3562802" cy="1044971"/>
          </a:xfrm>
          <a:prstGeom prst="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Click “Split Selected Order” from the T.O. Update Menu</a:t>
            </a:r>
          </a:p>
        </p:txBody>
      </p:sp>
    </p:spTree>
    <p:extLst>
      <p:ext uri="{BB962C8B-B14F-4D97-AF65-F5344CB8AC3E}">
        <p14:creationId xmlns:p14="http://schemas.microsoft.com/office/powerpoint/2010/main" val="20684468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211F35AE-7F5A-42E1-B3B2-146E628EE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4D0269D-39E2-42E4-AD56-F65D629C9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C4175A4-E4D7-4D1A-93E8-FD679229F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D45E9403-561B-4CEC-B6F7-9BD476FB4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FE00C17-2C9E-48CF-9BC3-61B34FD13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CA37D796-28F7-4A9C-AD5B-7D8CCE81E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2E25AE7-6B25-4C75-85E5-733E8A4CE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9451AB6-C2B9-4B8B-9D21-EFCC4776A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2" y="1795727"/>
            <a:ext cx="12023935" cy="3248024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E3D02C6-79C3-4FDA-A9F6-A7EDD35E7EE0}"/>
              </a:ext>
            </a:extLst>
          </p:cNvPr>
          <p:cNvSpPr/>
          <p:nvPr/>
        </p:nvSpPr>
        <p:spPr>
          <a:xfrm>
            <a:off x="3848099" y="78714"/>
            <a:ext cx="4495800" cy="16383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 will need to know where the broken down truck is located and build that customer code. We have already built the Pilot Express where this truck is broken down.</a:t>
            </a:r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E61F837B-5F19-4A13-BEC3-DBD3CDF11224}"/>
              </a:ext>
            </a:extLst>
          </p:cNvPr>
          <p:cNvSpPr/>
          <p:nvPr/>
        </p:nvSpPr>
        <p:spPr>
          <a:xfrm>
            <a:off x="5309166" y="2804055"/>
            <a:ext cx="3562802" cy="1044971"/>
          </a:xfrm>
          <a:prstGeom prst="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Enter the Customer Code or Search for the Customer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A7EAAAB0-57BE-40B6-853D-F7DDE4036A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02" y="1791957"/>
            <a:ext cx="11519193" cy="3274086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CB74DA59-082F-43BE-9932-E84BE5F6BD72}"/>
              </a:ext>
            </a:extLst>
          </p:cNvPr>
          <p:cNvSpPr/>
          <p:nvPr/>
        </p:nvSpPr>
        <p:spPr>
          <a:xfrm>
            <a:off x="3067051" y="4501189"/>
            <a:ext cx="2242116" cy="390525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Press Continue</a:t>
            </a:r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id="{77135EDA-85A1-4D9D-94AD-E9F939D6E676}"/>
              </a:ext>
            </a:extLst>
          </p:cNvPr>
          <p:cNvSpPr/>
          <p:nvPr/>
        </p:nvSpPr>
        <p:spPr>
          <a:xfrm>
            <a:off x="6133627" y="3776036"/>
            <a:ext cx="4599723" cy="541964"/>
          </a:xfrm>
          <a:prstGeom prst="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Enter the time the truck broke down</a:t>
            </a:r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id="{B8C38C40-397E-4F07-85F5-C25B7236EFE1}"/>
              </a:ext>
            </a:extLst>
          </p:cNvPr>
          <p:cNvSpPr/>
          <p:nvPr/>
        </p:nvSpPr>
        <p:spPr>
          <a:xfrm>
            <a:off x="6173578" y="3836697"/>
            <a:ext cx="5142386" cy="1053357"/>
          </a:xfrm>
          <a:prstGeom prst="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Enter the ETA for the recovery truck (or set this out ~1 hour if you plan to post it)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8067AA07-742F-4D6A-B4A3-D2BF37164C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2" y="970293"/>
            <a:ext cx="12033079" cy="4917414"/>
          </a:xfrm>
          <a:prstGeom prst="rect">
            <a:avLst/>
          </a:prstGeom>
        </p:spPr>
      </p:pic>
      <p:sp>
        <p:nvSpPr>
          <p:cNvPr id="21" name="Arrow: Left 20">
            <a:extLst>
              <a:ext uri="{FF2B5EF4-FFF2-40B4-BE49-F238E27FC236}">
                <a16:creationId xmlns:a16="http://schemas.microsoft.com/office/drawing/2014/main" id="{31141BC4-E302-45D2-83CC-7C570A6572EF}"/>
              </a:ext>
            </a:extLst>
          </p:cNvPr>
          <p:cNvSpPr/>
          <p:nvPr/>
        </p:nvSpPr>
        <p:spPr>
          <a:xfrm>
            <a:off x="6444909" y="5288293"/>
            <a:ext cx="4599723" cy="541964"/>
          </a:xfrm>
          <a:prstGeom prst="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Click “CREATE XFER/SPLIT ORDER”</a:t>
            </a:r>
          </a:p>
        </p:txBody>
      </p:sp>
    </p:spTree>
    <p:extLst>
      <p:ext uri="{BB962C8B-B14F-4D97-AF65-F5344CB8AC3E}">
        <p14:creationId xmlns:p14="http://schemas.microsoft.com/office/powerpoint/2010/main" val="18216212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2" grpId="0" animBg="1"/>
      <p:bldP spid="12" grpId="1" animBg="1"/>
      <p:bldP spid="5" grpId="0" animBg="1"/>
      <p:bldP spid="5" grpId="1" animBg="1"/>
      <p:bldP spid="16" grpId="0" animBg="1"/>
      <p:bldP spid="16" grpId="1" animBg="1"/>
      <p:bldP spid="18" grpId="0" animBg="1"/>
      <p:bldP spid="18" grpId="1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211F35AE-7F5A-42E1-B3B2-146E628EE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4D0269D-39E2-42E4-AD56-F65D629C9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C4175A4-E4D7-4D1A-93E8-FD679229F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D45E9403-561B-4CEC-B6F7-9BD476FB4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FE00C17-2C9E-48CF-9BC3-61B34FD13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CA37D796-28F7-4A9C-AD5B-7D8CCE81E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2E25AE7-6B25-4C75-85E5-733E8A4CE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9451AB6-C2B9-4B8B-9D21-EFCC4776A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31" y="869950"/>
            <a:ext cx="11497594" cy="33633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798D67-E5C4-4603-90B8-49E241E22E62}"/>
              </a:ext>
            </a:extLst>
          </p:cNvPr>
          <p:cNvSpPr txBox="1"/>
          <p:nvPr/>
        </p:nvSpPr>
        <p:spPr>
          <a:xfrm>
            <a:off x="363131" y="4669947"/>
            <a:ext cx="54393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order has now been split.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This screen serves as confirmation</a:t>
            </a:r>
          </a:p>
        </p:txBody>
      </p:sp>
    </p:spTree>
    <p:extLst>
      <p:ext uri="{BB962C8B-B14F-4D97-AF65-F5344CB8AC3E}">
        <p14:creationId xmlns:p14="http://schemas.microsoft.com/office/powerpoint/2010/main" val="211864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211F35AE-7F5A-42E1-B3B2-146E628EE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4D0269D-39E2-42E4-AD56-F65D629C9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C4175A4-E4D7-4D1A-93E8-FD679229F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D45E9403-561B-4CEC-B6F7-9BD476FB4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FE00C17-2C9E-48CF-9BC3-61B34FD13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CA37D796-28F7-4A9C-AD5B-7D8CCE81E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2E25AE7-6B25-4C75-85E5-733E8A4CE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9451AB6-C2B9-4B8B-9D21-EFCC4776A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31" y="1280524"/>
            <a:ext cx="11497594" cy="25422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798D67-E5C4-4603-90B8-49E241E22E62}"/>
              </a:ext>
            </a:extLst>
          </p:cNvPr>
          <p:cNvSpPr txBox="1"/>
          <p:nvPr/>
        </p:nvSpPr>
        <p:spPr>
          <a:xfrm>
            <a:off x="363131" y="4669947"/>
            <a:ext cx="975299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When you return to the Manage Orders / Order Inquiry screen </a:t>
            </a:r>
            <a:br>
              <a:rPr lang="en-US" sz="2400" dirty="0"/>
            </a:br>
            <a:r>
              <a:rPr lang="en-US" sz="2400" dirty="0"/>
              <a:t>and press “Search” with the original PRO it will return both </a:t>
            </a:r>
            <a:br>
              <a:rPr lang="en-US" sz="2400" dirty="0"/>
            </a:br>
            <a:r>
              <a:rPr lang="en-US" sz="2400" dirty="0"/>
              <a:t>PROs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You can now post to find coverage or assign a truck to </a:t>
            </a:r>
            <a:br>
              <a:rPr lang="en-US" sz="2400" dirty="0"/>
            </a:br>
            <a:r>
              <a:rPr lang="en-US" sz="2400" dirty="0"/>
              <a:t>the new order</a:t>
            </a:r>
          </a:p>
        </p:txBody>
      </p:sp>
    </p:spTree>
    <p:extLst>
      <p:ext uri="{BB962C8B-B14F-4D97-AF65-F5344CB8AC3E}">
        <p14:creationId xmlns:p14="http://schemas.microsoft.com/office/powerpoint/2010/main" val="41085903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211F35AE-7F5A-42E1-B3B2-146E628EE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4D0269D-39E2-42E4-AD56-F65D629C9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C4175A4-E4D7-4D1A-93E8-FD679229F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D45E9403-561B-4CEC-B6F7-9BD476FB4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FE00C17-2C9E-48CF-9BC3-61B34FD13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CA37D796-28F7-4A9C-AD5B-7D8CCE81E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2E25AE7-6B25-4C75-85E5-733E8A4CE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9451AB6-C2B9-4B8B-9D21-EFCC4776A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06" y="120186"/>
            <a:ext cx="11924119" cy="51645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798D67-E5C4-4603-90B8-49E241E22E62}"/>
              </a:ext>
            </a:extLst>
          </p:cNvPr>
          <p:cNvSpPr txBox="1"/>
          <p:nvPr/>
        </p:nvSpPr>
        <p:spPr>
          <a:xfrm>
            <a:off x="462299" y="5568214"/>
            <a:ext cx="91951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On the trip monitor, the receiver for the broken down truck</a:t>
            </a:r>
            <a:br>
              <a:rPr lang="en-US" sz="2400" dirty="0"/>
            </a:br>
            <a:r>
              <a:rPr lang="en-US" sz="2400" dirty="0"/>
              <a:t>now reflects the Pilot Station.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DF93E0-C570-420C-A2E2-5446AA6EEC4E}"/>
              </a:ext>
            </a:extLst>
          </p:cNvPr>
          <p:cNvSpPr/>
          <p:nvPr/>
        </p:nvSpPr>
        <p:spPr>
          <a:xfrm>
            <a:off x="4596136" y="2402683"/>
            <a:ext cx="2981857" cy="1456794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Arrive the broken down truck at the Pilot Station (Receiver)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FDAF5C9-B18E-45DD-94DC-2D4AB587C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40" y="120186"/>
            <a:ext cx="11924119" cy="515373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1C44B31-BFB1-4E31-A9CB-A3E80B523D5E}"/>
              </a:ext>
            </a:extLst>
          </p:cNvPr>
          <p:cNvSpPr/>
          <p:nvPr/>
        </p:nvSpPr>
        <p:spPr>
          <a:xfrm>
            <a:off x="4605070" y="2522869"/>
            <a:ext cx="2981857" cy="1456794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Once the recovery truck arrives, arrive it at the Pilot Station (Shipper)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99A2E8B8-ACFE-4CDD-947F-379251CA6F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04" y="125927"/>
            <a:ext cx="11924119" cy="518960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877B86C-786F-447E-9E5C-875B71FA2571}"/>
              </a:ext>
            </a:extLst>
          </p:cNvPr>
          <p:cNvSpPr/>
          <p:nvPr/>
        </p:nvSpPr>
        <p:spPr>
          <a:xfrm>
            <a:off x="4748536" y="2555083"/>
            <a:ext cx="2981857" cy="1456794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Once the transload is complete, we need to close out the broken down truck</a:t>
            </a: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08F5FEAD-1E8C-4D81-AF57-2527764D5E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185" y="224101"/>
            <a:ext cx="8429625" cy="6391275"/>
          </a:xfrm>
          <a:prstGeom prst="rect">
            <a:avLst/>
          </a:prstGeom>
        </p:spPr>
      </p:pic>
      <p:sp>
        <p:nvSpPr>
          <p:cNvPr id="11" name="Arrow: Left 10">
            <a:extLst>
              <a:ext uri="{FF2B5EF4-FFF2-40B4-BE49-F238E27FC236}">
                <a16:creationId xmlns:a16="http://schemas.microsoft.com/office/drawing/2014/main" id="{56E7F56C-676C-4A66-B25C-5B48E28ED772}"/>
              </a:ext>
            </a:extLst>
          </p:cNvPr>
          <p:cNvSpPr/>
          <p:nvPr/>
        </p:nvSpPr>
        <p:spPr>
          <a:xfrm>
            <a:off x="5173253" y="3826766"/>
            <a:ext cx="3378876" cy="1050034"/>
          </a:xfrm>
          <a:prstGeom prst="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Enter “</a:t>
            </a:r>
            <a:r>
              <a:rPr lang="en-US" dirty="0" err="1">
                <a:solidFill>
                  <a:schemeClr val="bg1"/>
                </a:solidFill>
              </a:rPr>
              <a:t>TRANSLOAD”in</a:t>
            </a:r>
            <a:r>
              <a:rPr lang="en-US" dirty="0">
                <a:solidFill>
                  <a:schemeClr val="bg1"/>
                </a:solidFill>
              </a:rPr>
              <a:t> the “POD Signed By” Field</a:t>
            </a:r>
          </a:p>
        </p:txBody>
      </p:sp>
      <p:sp>
        <p:nvSpPr>
          <p:cNvPr id="21" name="Arrow: Left 20">
            <a:extLst>
              <a:ext uri="{FF2B5EF4-FFF2-40B4-BE49-F238E27FC236}">
                <a16:creationId xmlns:a16="http://schemas.microsoft.com/office/drawing/2014/main" id="{497AB95A-AE2E-4E63-B929-2FDBA313A7BA}"/>
              </a:ext>
            </a:extLst>
          </p:cNvPr>
          <p:cNvSpPr/>
          <p:nvPr/>
        </p:nvSpPr>
        <p:spPr>
          <a:xfrm>
            <a:off x="4426201" y="6172200"/>
            <a:ext cx="1974599" cy="570859"/>
          </a:xfrm>
          <a:prstGeom prst="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Click “Save”</a:t>
            </a:r>
          </a:p>
        </p:txBody>
      </p:sp>
    </p:spTree>
    <p:extLst>
      <p:ext uri="{BB962C8B-B14F-4D97-AF65-F5344CB8AC3E}">
        <p14:creationId xmlns:p14="http://schemas.microsoft.com/office/powerpoint/2010/main" val="5016821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animBg="1"/>
      <p:bldP spid="3" grpId="1" animBg="1"/>
      <p:bldP spid="14" grpId="0" animBg="1"/>
      <p:bldP spid="14" grpId="1" animBg="1"/>
      <p:bldP spid="17" grpId="0" animBg="1"/>
      <p:bldP spid="17" grpId="1" animBg="1"/>
      <p:bldP spid="11" grpId="0" animBg="1"/>
      <p:bldP spid="11" grpId="1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211F35AE-7F5A-42E1-B3B2-146E628EE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4D0269D-39E2-42E4-AD56-F65D629C9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C4175A4-E4D7-4D1A-93E8-FD679229F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D45E9403-561B-4CEC-B6F7-9BD476FB4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FE00C17-2C9E-48CF-9BC3-61B34FD13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CA37D796-28F7-4A9C-AD5B-7D8CCE81E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2E25AE7-6B25-4C75-85E5-733E8A4CE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9451AB6-C2B9-4B8B-9D21-EFCC4776A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71" y="1635452"/>
            <a:ext cx="11750858" cy="311931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C010C74-254F-46E6-8B7A-89471446689E}"/>
              </a:ext>
            </a:extLst>
          </p:cNvPr>
          <p:cNvSpPr/>
          <p:nvPr/>
        </p:nvSpPr>
        <p:spPr>
          <a:xfrm>
            <a:off x="4052887" y="2900202"/>
            <a:ext cx="4086225" cy="769729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Load the recovery truck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42BF36F-C7F8-4A71-A093-08AF93877D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97" y="1656556"/>
            <a:ext cx="11741107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9397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211F35AE-7F5A-42E1-B3B2-146E628EE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4D0269D-39E2-42E4-AD56-F65D629C9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C4175A4-E4D7-4D1A-93E8-FD679229F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D45E9403-561B-4CEC-B6F7-9BD476FB4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FE00C17-2C9E-48CF-9BC3-61B34FD13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CA37D796-28F7-4A9C-AD5B-7D8CCE81E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2E25AE7-6B25-4C75-85E5-733E8A4CE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9451AB6-C2B9-4B8B-9D21-EFCC4776A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40" y="305289"/>
            <a:ext cx="11762310" cy="42988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798D67-E5C4-4603-90B8-49E241E22E62}"/>
              </a:ext>
            </a:extLst>
          </p:cNvPr>
          <p:cNvSpPr txBox="1"/>
          <p:nvPr/>
        </p:nvSpPr>
        <p:spPr>
          <a:xfrm>
            <a:off x="363131" y="4669947"/>
            <a:ext cx="92881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If you need to undo the split, return to the Travel Order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Please note that you can’t undo a split if a truck is assigned</a:t>
            </a:r>
            <a:br>
              <a:rPr lang="en-US" sz="2400" dirty="0"/>
            </a:br>
            <a:r>
              <a:rPr lang="en-US" sz="2400" dirty="0"/>
              <a:t>to the on the recovery truck. You will have to cancel that</a:t>
            </a:r>
            <a:br>
              <a:rPr lang="en-US" sz="2400" dirty="0"/>
            </a:br>
            <a:r>
              <a:rPr lang="en-US" sz="2400" dirty="0"/>
              <a:t>Travel Order first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7E840094-3CDD-4B84-AE58-DB01DB51AD8C}"/>
              </a:ext>
            </a:extLst>
          </p:cNvPr>
          <p:cNvSpPr/>
          <p:nvPr/>
        </p:nvSpPr>
        <p:spPr>
          <a:xfrm>
            <a:off x="7574752" y="1238952"/>
            <a:ext cx="2981857" cy="1055515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Click the “UNDO SPLIT” Radio Button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A044ED1-82CE-4666-8505-CF24D899F9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18" y="276714"/>
            <a:ext cx="11726733" cy="4219086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C4FE9C21-94F1-4D77-8C5A-60B216458F51}"/>
              </a:ext>
            </a:extLst>
          </p:cNvPr>
          <p:cNvSpPr/>
          <p:nvPr/>
        </p:nvSpPr>
        <p:spPr>
          <a:xfrm>
            <a:off x="2736052" y="1003127"/>
            <a:ext cx="4552950" cy="1043690"/>
          </a:xfrm>
          <a:prstGeom prst="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Click “Unsplit Selected Split Order” from the T.O. Update menu</a:t>
            </a:r>
          </a:p>
        </p:txBody>
      </p:sp>
    </p:spTree>
    <p:extLst>
      <p:ext uri="{BB962C8B-B14F-4D97-AF65-F5344CB8AC3E}">
        <p14:creationId xmlns:p14="http://schemas.microsoft.com/office/powerpoint/2010/main" val="26689055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</p:bldLst>
  </p:timing>
</p:sld>
</file>

<file path=ppt/theme/theme1.xml><?xml version="1.0" encoding="utf-8"?>
<a:theme xmlns:a="http://schemas.openxmlformats.org/drawingml/2006/main" name="Slic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1792</TotalTime>
  <Words>282</Words>
  <Application>Microsoft Office PowerPoint</Application>
  <PresentationFormat>Widescreen</PresentationFormat>
  <Paragraphs>27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Slice</vt:lpstr>
      <vt:lpstr>Splitting Orders already in transit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customer setup</dc:title>
  <dc:creator>Luke Robertson</dc:creator>
  <cp:lastModifiedBy>Luke Robertson</cp:lastModifiedBy>
  <cp:revision>1</cp:revision>
  <dcterms:created xsi:type="dcterms:W3CDTF">2019-04-30T16:37:34Z</dcterms:created>
  <dcterms:modified xsi:type="dcterms:W3CDTF">2019-05-03T19:01:21Z</dcterms:modified>
</cp:coreProperties>
</file>